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F9C9-D717-0BDC-9A7A-CBA3565FB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0BD4C-4F15-694E-53A0-1B9A622AC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3FECE-08FF-C717-27B1-5C73209B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2E912-72F4-705A-538A-3664FE22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B134-957A-0C78-A90A-03B4B04C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2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B074-B020-AA0E-7892-B25B5570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6D37A-86A1-A287-265E-5F429F66D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483DC-5D6C-8A24-719E-EF16D963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40A48-4E09-EF03-8C2C-F8EFBA5F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A6665-BD26-8736-DDB0-0EDBEC863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0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50FB4-856E-2196-A6B6-A93347CE0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ED510-88F3-B1F8-717D-CA721F1BD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EE6D1-178D-E675-CA00-A2999B7D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BED1D-B2E9-2EAD-52E0-2E9B7D58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6D51-907E-080F-CFBD-C31C2F56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6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9887-7208-874C-11DA-B2007779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C6E8A-4FF7-2404-7542-3AE442190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49E5-8D46-6C42-D690-063535E7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6DC91-A1D5-52B0-ACB6-59D17578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C8ED4-3D07-1BED-0875-6FAAEE5A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D83E-0A5D-C587-65FD-7C261E15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2261E-F2DA-FF02-C031-15119981B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E6BBC-8FE4-828C-646C-2662374FA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20372-5573-CCD3-469E-B12A97AC1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F2051-287A-C4AA-BE9B-D2D36D1D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1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83BA-491B-C699-98A5-7AB962EA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D3A4-8D8B-3AFF-4F64-658DB209C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9961D-8288-BD46-6E70-E5B934899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A78CF-3077-35A8-7D43-D7779C56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4C7D6-3FE8-47AF-19E4-F99F407E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4FDAA-42C7-0545-4C07-7E94C55D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6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68270-D7E9-9CF5-16F5-390BF791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9DFD7-BCBB-4C33-AA2A-F3C2758E1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49325-F67B-5AAA-E183-5A7AE6B40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B3DE17-057A-F6D4-BCF1-039569441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789711-3459-0A28-CC99-BC5D864DD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728803-96B3-304D-CEAA-539F4520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BFDA8-4563-A833-D983-D3A0722A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4991C-3A28-DC82-3640-AA532C08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0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76BC8-9B30-DE0C-44A0-4FE516130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765BCD-2FA1-2E6D-59FF-10994992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89E36-87FB-15E5-80CD-C5460E33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7AE8B-4DCE-F37B-A8B5-74C68457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9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75E23B-A061-AF2C-40D6-BFFEF877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BA73AE-C84E-8CAF-357B-9ECDAFF3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66825-E7D6-0330-5681-4BE92820B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924B6-C06C-8522-1629-97271548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A5187-AC6F-4680-D58E-F394A6851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CCCB2-D502-9DA2-5120-F044544D8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5CC4C-4EEA-9149-EA12-46D3594D0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B14E7-AE40-8422-85AB-261E5963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CF271-BEA6-F88A-8A30-27D06C9D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0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6ACA-BB20-D11D-9AC1-9317AF49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8D89F-5589-8F4F-A003-B89D628E6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558AF-900E-7724-3163-1D9D995F8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07443-EC97-914A-E7B1-2AA46A5F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1DC57-2749-BC5C-7F00-E13E4B91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8B1DE-EF3E-5569-1EC3-ECD3C2D7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2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EE20B-5F64-529B-6F5A-64BFDAA55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AAB4-CEF8-3517-87F8-6D6D2C9F8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1B6A-FD6D-0E53-08B4-1F36E90CA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D7CB-84DD-4883-9EA4-703389CB125D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D9D5E-2ADE-291E-AD6E-E912292B7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318E8-6EDD-4AE4-FFC6-D393C7246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61A4-6DB0-44D2-8B15-88AC0794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3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4D83A8E-BF02-0B51-2999-0FBBF8130BAB}"/>
              </a:ext>
            </a:extLst>
          </p:cNvPr>
          <p:cNvSpPr/>
          <p:nvPr/>
        </p:nvSpPr>
        <p:spPr>
          <a:xfrm>
            <a:off x="998137" y="311755"/>
            <a:ext cx="10195728" cy="6234490"/>
          </a:xfrm>
          <a:custGeom>
            <a:avLst/>
            <a:gdLst>
              <a:gd name="connsiteX0" fmla="*/ 0 w 5501087"/>
              <a:gd name="connsiteY0" fmla="*/ 6234491 h 6234490"/>
              <a:gd name="connsiteX1" fmla="*/ 6904 w 5501087"/>
              <a:gd name="connsiteY1" fmla="*/ 6234389 h 6234490"/>
              <a:gd name="connsiteX2" fmla="*/ 13808 w 5501087"/>
              <a:gd name="connsiteY2" fmla="*/ 6234389 h 6234490"/>
              <a:gd name="connsiteX3" fmla="*/ 20611 w 5501087"/>
              <a:gd name="connsiteY3" fmla="*/ 6234287 h 6234490"/>
              <a:gd name="connsiteX4" fmla="*/ 27515 w 5501087"/>
              <a:gd name="connsiteY4" fmla="*/ 6234186 h 6234490"/>
              <a:gd name="connsiteX5" fmla="*/ 34419 w 5501087"/>
              <a:gd name="connsiteY5" fmla="*/ 6234084 h 6234490"/>
              <a:gd name="connsiteX6" fmla="*/ 41221 w 5501087"/>
              <a:gd name="connsiteY6" fmla="*/ 6233983 h 6234490"/>
              <a:gd name="connsiteX7" fmla="*/ 48125 w 5501087"/>
              <a:gd name="connsiteY7" fmla="*/ 6233882 h 6234490"/>
              <a:gd name="connsiteX8" fmla="*/ 55029 w 5501087"/>
              <a:gd name="connsiteY8" fmla="*/ 6233780 h 6234490"/>
              <a:gd name="connsiteX9" fmla="*/ 61933 w 5501087"/>
              <a:gd name="connsiteY9" fmla="*/ 6233577 h 6234490"/>
              <a:gd name="connsiteX10" fmla="*/ 68736 w 5501087"/>
              <a:gd name="connsiteY10" fmla="*/ 6233476 h 6234490"/>
              <a:gd name="connsiteX11" fmla="*/ 75640 w 5501087"/>
              <a:gd name="connsiteY11" fmla="*/ 6233374 h 6234490"/>
              <a:gd name="connsiteX12" fmla="*/ 82544 w 5501087"/>
              <a:gd name="connsiteY12" fmla="*/ 6233273 h 6234490"/>
              <a:gd name="connsiteX13" fmla="*/ 89448 w 5501087"/>
              <a:gd name="connsiteY13" fmla="*/ 6233070 h 6234490"/>
              <a:gd name="connsiteX14" fmla="*/ 96250 w 5501087"/>
              <a:gd name="connsiteY14" fmla="*/ 6232969 h 6234490"/>
              <a:gd name="connsiteX15" fmla="*/ 103154 w 5501087"/>
              <a:gd name="connsiteY15" fmla="*/ 6232867 h 6234490"/>
              <a:gd name="connsiteX16" fmla="*/ 110058 w 5501087"/>
              <a:gd name="connsiteY16" fmla="*/ 6232665 h 6234490"/>
              <a:gd name="connsiteX17" fmla="*/ 116861 w 5501087"/>
              <a:gd name="connsiteY17" fmla="*/ 6232563 h 6234490"/>
              <a:gd name="connsiteX18" fmla="*/ 123765 w 5501087"/>
              <a:gd name="connsiteY18" fmla="*/ 6232360 h 6234490"/>
              <a:gd name="connsiteX19" fmla="*/ 130669 w 5501087"/>
              <a:gd name="connsiteY19" fmla="*/ 6232258 h 6234490"/>
              <a:gd name="connsiteX20" fmla="*/ 137573 w 5501087"/>
              <a:gd name="connsiteY20" fmla="*/ 6232056 h 6234490"/>
              <a:gd name="connsiteX21" fmla="*/ 144375 w 5501087"/>
              <a:gd name="connsiteY21" fmla="*/ 6231853 h 6234490"/>
              <a:gd name="connsiteX22" fmla="*/ 151279 w 5501087"/>
              <a:gd name="connsiteY22" fmla="*/ 6231650 h 6234490"/>
              <a:gd name="connsiteX23" fmla="*/ 158183 w 5501087"/>
              <a:gd name="connsiteY23" fmla="*/ 6231447 h 6234490"/>
              <a:gd name="connsiteX24" fmla="*/ 165087 w 5501087"/>
              <a:gd name="connsiteY24" fmla="*/ 6231346 h 6234490"/>
              <a:gd name="connsiteX25" fmla="*/ 171890 w 5501087"/>
              <a:gd name="connsiteY25" fmla="*/ 6231143 h 6234490"/>
              <a:gd name="connsiteX26" fmla="*/ 178794 w 5501087"/>
              <a:gd name="connsiteY26" fmla="*/ 6230838 h 6234490"/>
              <a:gd name="connsiteX27" fmla="*/ 185698 w 5501087"/>
              <a:gd name="connsiteY27" fmla="*/ 6230635 h 6234490"/>
              <a:gd name="connsiteX28" fmla="*/ 192500 w 5501087"/>
              <a:gd name="connsiteY28" fmla="*/ 6230432 h 6234490"/>
              <a:gd name="connsiteX29" fmla="*/ 199405 w 5501087"/>
              <a:gd name="connsiteY29" fmla="*/ 6230229 h 6234490"/>
              <a:gd name="connsiteX30" fmla="*/ 206309 w 5501087"/>
              <a:gd name="connsiteY30" fmla="*/ 6229925 h 6234490"/>
              <a:gd name="connsiteX31" fmla="*/ 213213 w 5501087"/>
              <a:gd name="connsiteY31" fmla="*/ 6229722 h 6234490"/>
              <a:gd name="connsiteX32" fmla="*/ 220015 w 5501087"/>
              <a:gd name="connsiteY32" fmla="*/ 6229418 h 6234490"/>
              <a:gd name="connsiteX33" fmla="*/ 226919 w 5501087"/>
              <a:gd name="connsiteY33" fmla="*/ 6229215 h 6234490"/>
              <a:gd name="connsiteX34" fmla="*/ 233823 w 5501087"/>
              <a:gd name="connsiteY34" fmla="*/ 6228910 h 6234490"/>
              <a:gd name="connsiteX35" fmla="*/ 240727 w 5501087"/>
              <a:gd name="connsiteY35" fmla="*/ 6228606 h 6234490"/>
              <a:gd name="connsiteX36" fmla="*/ 247530 w 5501087"/>
              <a:gd name="connsiteY36" fmla="*/ 6228302 h 6234490"/>
              <a:gd name="connsiteX37" fmla="*/ 254434 w 5501087"/>
              <a:gd name="connsiteY37" fmla="*/ 6227998 h 6234490"/>
              <a:gd name="connsiteX38" fmla="*/ 261338 w 5501087"/>
              <a:gd name="connsiteY38" fmla="*/ 6227693 h 6234490"/>
              <a:gd name="connsiteX39" fmla="*/ 268140 w 5501087"/>
              <a:gd name="connsiteY39" fmla="*/ 6227389 h 6234490"/>
              <a:gd name="connsiteX40" fmla="*/ 275044 w 5501087"/>
              <a:gd name="connsiteY40" fmla="*/ 6227084 h 6234490"/>
              <a:gd name="connsiteX41" fmla="*/ 281948 w 5501087"/>
              <a:gd name="connsiteY41" fmla="*/ 6226679 h 6234490"/>
              <a:gd name="connsiteX42" fmla="*/ 288852 w 5501087"/>
              <a:gd name="connsiteY42" fmla="*/ 6226374 h 6234490"/>
              <a:gd name="connsiteX43" fmla="*/ 295655 w 5501087"/>
              <a:gd name="connsiteY43" fmla="*/ 6225969 h 6234490"/>
              <a:gd name="connsiteX44" fmla="*/ 302559 w 5501087"/>
              <a:gd name="connsiteY44" fmla="*/ 6225563 h 6234490"/>
              <a:gd name="connsiteX45" fmla="*/ 309463 w 5501087"/>
              <a:gd name="connsiteY45" fmla="*/ 6225157 h 6234490"/>
              <a:gd name="connsiteX46" fmla="*/ 316367 w 5501087"/>
              <a:gd name="connsiteY46" fmla="*/ 6224751 h 6234490"/>
              <a:gd name="connsiteX47" fmla="*/ 323169 w 5501087"/>
              <a:gd name="connsiteY47" fmla="*/ 6224346 h 6234490"/>
              <a:gd name="connsiteX48" fmla="*/ 330073 w 5501087"/>
              <a:gd name="connsiteY48" fmla="*/ 6223939 h 6234490"/>
              <a:gd name="connsiteX49" fmla="*/ 336977 w 5501087"/>
              <a:gd name="connsiteY49" fmla="*/ 6223432 h 6234490"/>
              <a:gd name="connsiteX50" fmla="*/ 343780 w 5501087"/>
              <a:gd name="connsiteY50" fmla="*/ 6222925 h 6234490"/>
              <a:gd name="connsiteX51" fmla="*/ 350684 w 5501087"/>
              <a:gd name="connsiteY51" fmla="*/ 6222520 h 6234490"/>
              <a:gd name="connsiteX52" fmla="*/ 357588 w 5501087"/>
              <a:gd name="connsiteY52" fmla="*/ 6222012 h 6234490"/>
              <a:gd name="connsiteX53" fmla="*/ 364492 w 5501087"/>
              <a:gd name="connsiteY53" fmla="*/ 6221505 h 6234490"/>
              <a:gd name="connsiteX54" fmla="*/ 371294 w 5501087"/>
              <a:gd name="connsiteY54" fmla="*/ 6220896 h 6234490"/>
              <a:gd name="connsiteX55" fmla="*/ 378198 w 5501087"/>
              <a:gd name="connsiteY55" fmla="*/ 6220389 h 6234490"/>
              <a:gd name="connsiteX56" fmla="*/ 385103 w 5501087"/>
              <a:gd name="connsiteY56" fmla="*/ 6219780 h 6234490"/>
              <a:gd name="connsiteX57" fmla="*/ 392007 w 5501087"/>
              <a:gd name="connsiteY57" fmla="*/ 6219273 h 6234490"/>
              <a:gd name="connsiteX58" fmla="*/ 398809 w 5501087"/>
              <a:gd name="connsiteY58" fmla="*/ 6218664 h 6234490"/>
              <a:gd name="connsiteX59" fmla="*/ 405713 w 5501087"/>
              <a:gd name="connsiteY59" fmla="*/ 6217954 h 6234490"/>
              <a:gd name="connsiteX60" fmla="*/ 412617 w 5501087"/>
              <a:gd name="connsiteY60" fmla="*/ 6217346 h 6234490"/>
              <a:gd name="connsiteX61" fmla="*/ 419420 w 5501087"/>
              <a:gd name="connsiteY61" fmla="*/ 6216635 h 6234490"/>
              <a:gd name="connsiteX62" fmla="*/ 426324 w 5501087"/>
              <a:gd name="connsiteY62" fmla="*/ 6216027 h 6234490"/>
              <a:gd name="connsiteX63" fmla="*/ 433228 w 5501087"/>
              <a:gd name="connsiteY63" fmla="*/ 6215316 h 6234490"/>
              <a:gd name="connsiteX64" fmla="*/ 440132 w 5501087"/>
              <a:gd name="connsiteY64" fmla="*/ 6214606 h 6234490"/>
              <a:gd name="connsiteX65" fmla="*/ 446934 w 5501087"/>
              <a:gd name="connsiteY65" fmla="*/ 6213794 h 6234490"/>
              <a:gd name="connsiteX66" fmla="*/ 453838 w 5501087"/>
              <a:gd name="connsiteY66" fmla="*/ 6212983 h 6234490"/>
              <a:gd name="connsiteX67" fmla="*/ 460742 w 5501087"/>
              <a:gd name="connsiteY67" fmla="*/ 6212273 h 6234490"/>
              <a:gd name="connsiteX68" fmla="*/ 467646 w 5501087"/>
              <a:gd name="connsiteY68" fmla="*/ 6211360 h 6234490"/>
              <a:gd name="connsiteX69" fmla="*/ 474449 w 5501087"/>
              <a:gd name="connsiteY69" fmla="*/ 6210548 h 6234490"/>
              <a:gd name="connsiteX70" fmla="*/ 481353 w 5501087"/>
              <a:gd name="connsiteY70" fmla="*/ 6209635 h 6234490"/>
              <a:gd name="connsiteX71" fmla="*/ 488257 w 5501087"/>
              <a:gd name="connsiteY71" fmla="*/ 6208823 h 6234490"/>
              <a:gd name="connsiteX72" fmla="*/ 495059 w 5501087"/>
              <a:gd name="connsiteY72" fmla="*/ 6207809 h 6234490"/>
              <a:gd name="connsiteX73" fmla="*/ 501963 w 5501087"/>
              <a:gd name="connsiteY73" fmla="*/ 6206896 h 6234490"/>
              <a:gd name="connsiteX74" fmla="*/ 508867 w 5501087"/>
              <a:gd name="connsiteY74" fmla="*/ 6205882 h 6234490"/>
              <a:gd name="connsiteX75" fmla="*/ 515771 w 5501087"/>
              <a:gd name="connsiteY75" fmla="*/ 6204867 h 6234490"/>
              <a:gd name="connsiteX76" fmla="*/ 522574 w 5501087"/>
              <a:gd name="connsiteY76" fmla="*/ 6203853 h 6234490"/>
              <a:gd name="connsiteX77" fmla="*/ 529478 w 5501087"/>
              <a:gd name="connsiteY77" fmla="*/ 6202737 h 6234490"/>
              <a:gd name="connsiteX78" fmla="*/ 536382 w 5501087"/>
              <a:gd name="connsiteY78" fmla="*/ 6201621 h 6234490"/>
              <a:gd name="connsiteX79" fmla="*/ 543286 w 5501087"/>
              <a:gd name="connsiteY79" fmla="*/ 6200505 h 6234490"/>
              <a:gd name="connsiteX80" fmla="*/ 550088 w 5501087"/>
              <a:gd name="connsiteY80" fmla="*/ 6199389 h 6234490"/>
              <a:gd name="connsiteX81" fmla="*/ 556992 w 5501087"/>
              <a:gd name="connsiteY81" fmla="*/ 6198171 h 6234490"/>
              <a:gd name="connsiteX82" fmla="*/ 563897 w 5501087"/>
              <a:gd name="connsiteY82" fmla="*/ 6196853 h 6234490"/>
              <a:gd name="connsiteX83" fmla="*/ 570699 w 5501087"/>
              <a:gd name="connsiteY83" fmla="*/ 6195635 h 6234490"/>
              <a:gd name="connsiteX84" fmla="*/ 577603 w 5501087"/>
              <a:gd name="connsiteY84" fmla="*/ 6194316 h 6234490"/>
              <a:gd name="connsiteX85" fmla="*/ 584507 w 5501087"/>
              <a:gd name="connsiteY85" fmla="*/ 6192896 h 6234490"/>
              <a:gd name="connsiteX86" fmla="*/ 591411 w 5501087"/>
              <a:gd name="connsiteY86" fmla="*/ 6191577 h 6234490"/>
              <a:gd name="connsiteX87" fmla="*/ 598214 w 5501087"/>
              <a:gd name="connsiteY87" fmla="*/ 6190056 h 6234490"/>
              <a:gd name="connsiteX88" fmla="*/ 605118 w 5501087"/>
              <a:gd name="connsiteY88" fmla="*/ 6188635 h 6234490"/>
              <a:gd name="connsiteX89" fmla="*/ 612022 w 5501087"/>
              <a:gd name="connsiteY89" fmla="*/ 6187113 h 6234490"/>
              <a:gd name="connsiteX90" fmla="*/ 618926 w 5501087"/>
              <a:gd name="connsiteY90" fmla="*/ 6185490 h 6234490"/>
              <a:gd name="connsiteX91" fmla="*/ 625728 w 5501087"/>
              <a:gd name="connsiteY91" fmla="*/ 6183968 h 6234490"/>
              <a:gd name="connsiteX92" fmla="*/ 632632 w 5501087"/>
              <a:gd name="connsiteY92" fmla="*/ 6182244 h 6234490"/>
              <a:gd name="connsiteX93" fmla="*/ 639536 w 5501087"/>
              <a:gd name="connsiteY93" fmla="*/ 6180621 h 6234490"/>
              <a:gd name="connsiteX94" fmla="*/ 646339 w 5501087"/>
              <a:gd name="connsiteY94" fmla="*/ 6178795 h 6234490"/>
              <a:gd name="connsiteX95" fmla="*/ 653243 w 5501087"/>
              <a:gd name="connsiteY95" fmla="*/ 6177070 h 6234490"/>
              <a:gd name="connsiteX96" fmla="*/ 660147 w 5501087"/>
              <a:gd name="connsiteY96" fmla="*/ 6175244 h 6234490"/>
              <a:gd name="connsiteX97" fmla="*/ 667051 w 5501087"/>
              <a:gd name="connsiteY97" fmla="*/ 6173316 h 6234490"/>
              <a:gd name="connsiteX98" fmla="*/ 673853 w 5501087"/>
              <a:gd name="connsiteY98" fmla="*/ 6171389 h 6234490"/>
              <a:gd name="connsiteX99" fmla="*/ 680757 w 5501087"/>
              <a:gd name="connsiteY99" fmla="*/ 6169359 h 6234490"/>
              <a:gd name="connsiteX100" fmla="*/ 687661 w 5501087"/>
              <a:gd name="connsiteY100" fmla="*/ 6167331 h 6234490"/>
              <a:gd name="connsiteX101" fmla="*/ 694565 w 5501087"/>
              <a:gd name="connsiteY101" fmla="*/ 6165200 h 6234490"/>
              <a:gd name="connsiteX102" fmla="*/ 701368 w 5501087"/>
              <a:gd name="connsiteY102" fmla="*/ 6163070 h 6234490"/>
              <a:gd name="connsiteX103" fmla="*/ 708272 w 5501087"/>
              <a:gd name="connsiteY103" fmla="*/ 6160838 h 6234490"/>
              <a:gd name="connsiteX104" fmla="*/ 715176 w 5501087"/>
              <a:gd name="connsiteY104" fmla="*/ 6158606 h 6234490"/>
              <a:gd name="connsiteX105" fmla="*/ 721978 w 5501087"/>
              <a:gd name="connsiteY105" fmla="*/ 6156171 h 6234490"/>
              <a:gd name="connsiteX106" fmla="*/ 728882 w 5501087"/>
              <a:gd name="connsiteY106" fmla="*/ 6153838 h 6234490"/>
              <a:gd name="connsiteX107" fmla="*/ 735786 w 5501087"/>
              <a:gd name="connsiteY107" fmla="*/ 6151302 h 6234490"/>
              <a:gd name="connsiteX108" fmla="*/ 742690 w 5501087"/>
              <a:gd name="connsiteY108" fmla="*/ 6148765 h 6234490"/>
              <a:gd name="connsiteX109" fmla="*/ 749493 w 5501087"/>
              <a:gd name="connsiteY109" fmla="*/ 6146229 h 6234490"/>
              <a:gd name="connsiteX110" fmla="*/ 756397 w 5501087"/>
              <a:gd name="connsiteY110" fmla="*/ 6143591 h 6234490"/>
              <a:gd name="connsiteX111" fmla="*/ 763301 w 5501087"/>
              <a:gd name="connsiteY111" fmla="*/ 6140852 h 6234490"/>
              <a:gd name="connsiteX112" fmla="*/ 770205 w 5501087"/>
              <a:gd name="connsiteY112" fmla="*/ 6138012 h 6234490"/>
              <a:gd name="connsiteX113" fmla="*/ 777008 w 5501087"/>
              <a:gd name="connsiteY113" fmla="*/ 6135171 h 6234490"/>
              <a:gd name="connsiteX114" fmla="*/ 783912 w 5501087"/>
              <a:gd name="connsiteY114" fmla="*/ 6132229 h 6234490"/>
              <a:gd name="connsiteX115" fmla="*/ 790816 w 5501087"/>
              <a:gd name="connsiteY115" fmla="*/ 6129186 h 6234490"/>
              <a:gd name="connsiteX116" fmla="*/ 797618 w 5501087"/>
              <a:gd name="connsiteY116" fmla="*/ 6126041 h 6234490"/>
              <a:gd name="connsiteX117" fmla="*/ 804522 w 5501087"/>
              <a:gd name="connsiteY117" fmla="*/ 6122896 h 6234490"/>
              <a:gd name="connsiteX118" fmla="*/ 811426 w 5501087"/>
              <a:gd name="connsiteY118" fmla="*/ 6119649 h 6234490"/>
              <a:gd name="connsiteX119" fmla="*/ 818330 w 5501087"/>
              <a:gd name="connsiteY119" fmla="*/ 6116301 h 6234490"/>
              <a:gd name="connsiteX120" fmla="*/ 825133 w 5501087"/>
              <a:gd name="connsiteY120" fmla="*/ 6112852 h 6234490"/>
              <a:gd name="connsiteX121" fmla="*/ 832037 w 5501087"/>
              <a:gd name="connsiteY121" fmla="*/ 6109403 h 6234490"/>
              <a:gd name="connsiteX122" fmla="*/ 838941 w 5501087"/>
              <a:gd name="connsiteY122" fmla="*/ 6105751 h 6234490"/>
              <a:gd name="connsiteX123" fmla="*/ 845845 w 5501087"/>
              <a:gd name="connsiteY123" fmla="*/ 6102098 h 6234490"/>
              <a:gd name="connsiteX124" fmla="*/ 852647 w 5501087"/>
              <a:gd name="connsiteY124" fmla="*/ 6098345 h 6234490"/>
              <a:gd name="connsiteX125" fmla="*/ 859551 w 5501087"/>
              <a:gd name="connsiteY125" fmla="*/ 6094489 h 6234490"/>
              <a:gd name="connsiteX126" fmla="*/ 866455 w 5501087"/>
              <a:gd name="connsiteY126" fmla="*/ 6090533 h 6234490"/>
              <a:gd name="connsiteX127" fmla="*/ 873258 w 5501087"/>
              <a:gd name="connsiteY127" fmla="*/ 6086475 h 6234490"/>
              <a:gd name="connsiteX128" fmla="*/ 880162 w 5501087"/>
              <a:gd name="connsiteY128" fmla="*/ 6082316 h 6234490"/>
              <a:gd name="connsiteX129" fmla="*/ 887066 w 5501087"/>
              <a:gd name="connsiteY129" fmla="*/ 6078055 h 6234490"/>
              <a:gd name="connsiteX130" fmla="*/ 893970 w 5501087"/>
              <a:gd name="connsiteY130" fmla="*/ 6073692 h 6234490"/>
              <a:gd name="connsiteX131" fmla="*/ 900772 w 5501087"/>
              <a:gd name="connsiteY131" fmla="*/ 6069229 h 6234490"/>
              <a:gd name="connsiteX132" fmla="*/ 907676 w 5501087"/>
              <a:gd name="connsiteY132" fmla="*/ 6064664 h 6234490"/>
              <a:gd name="connsiteX133" fmla="*/ 914580 w 5501087"/>
              <a:gd name="connsiteY133" fmla="*/ 6059997 h 6234490"/>
              <a:gd name="connsiteX134" fmla="*/ 921484 w 5501087"/>
              <a:gd name="connsiteY134" fmla="*/ 6055228 h 6234490"/>
              <a:gd name="connsiteX135" fmla="*/ 928287 w 5501087"/>
              <a:gd name="connsiteY135" fmla="*/ 6050359 h 6234490"/>
              <a:gd name="connsiteX136" fmla="*/ 935191 w 5501087"/>
              <a:gd name="connsiteY136" fmla="*/ 6045388 h 6234490"/>
              <a:gd name="connsiteX137" fmla="*/ 942095 w 5501087"/>
              <a:gd name="connsiteY137" fmla="*/ 6040316 h 6234490"/>
              <a:gd name="connsiteX138" fmla="*/ 948898 w 5501087"/>
              <a:gd name="connsiteY138" fmla="*/ 6035040 h 6234490"/>
              <a:gd name="connsiteX139" fmla="*/ 955802 w 5501087"/>
              <a:gd name="connsiteY139" fmla="*/ 6029765 h 6234490"/>
              <a:gd name="connsiteX140" fmla="*/ 962706 w 5501087"/>
              <a:gd name="connsiteY140" fmla="*/ 6024286 h 6234490"/>
              <a:gd name="connsiteX141" fmla="*/ 969610 w 5501087"/>
              <a:gd name="connsiteY141" fmla="*/ 6018707 h 6234490"/>
              <a:gd name="connsiteX142" fmla="*/ 976412 w 5501087"/>
              <a:gd name="connsiteY142" fmla="*/ 6013026 h 6234490"/>
              <a:gd name="connsiteX143" fmla="*/ 983316 w 5501087"/>
              <a:gd name="connsiteY143" fmla="*/ 6007141 h 6234490"/>
              <a:gd name="connsiteX144" fmla="*/ 990220 w 5501087"/>
              <a:gd name="connsiteY144" fmla="*/ 6001156 h 6234490"/>
              <a:gd name="connsiteX145" fmla="*/ 997124 w 5501087"/>
              <a:gd name="connsiteY145" fmla="*/ 5995069 h 6234490"/>
              <a:gd name="connsiteX146" fmla="*/ 1003927 w 5501087"/>
              <a:gd name="connsiteY146" fmla="*/ 5988881 h 6234490"/>
              <a:gd name="connsiteX147" fmla="*/ 1010831 w 5501087"/>
              <a:gd name="connsiteY147" fmla="*/ 5982489 h 6234490"/>
              <a:gd name="connsiteX148" fmla="*/ 1017735 w 5501087"/>
              <a:gd name="connsiteY148" fmla="*/ 5975996 h 6234490"/>
              <a:gd name="connsiteX149" fmla="*/ 1024537 w 5501087"/>
              <a:gd name="connsiteY149" fmla="*/ 5969402 h 6234490"/>
              <a:gd name="connsiteX150" fmla="*/ 1031441 w 5501087"/>
              <a:gd name="connsiteY150" fmla="*/ 5962605 h 6234490"/>
              <a:gd name="connsiteX151" fmla="*/ 1038345 w 5501087"/>
              <a:gd name="connsiteY151" fmla="*/ 5955706 h 6234490"/>
              <a:gd name="connsiteX152" fmla="*/ 1045249 w 5501087"/>
              <a:gd name="connsiteY152" fmla="*/ 5948605 h 6234490"/>
              <a:gd name="connsiteX153" fmla="*/ 1052052 w 5501087"/>
              <a:gd name="connsiteY153" fmla="*/ 5941402 h 6234490"/>
              <a:gd name="connsiteX154" fmla="*/ 1058956 w 5501087"/>
              <a:gd name="connsiteY154" fmla="*/ 5933997 h 6234490"/>
              <a:gd name="connsiteX155" fmla="*/ 1065860 w 5501087"/>
              <a:gd name="connsiteY155" fmla="*/ 5926489 h 6234490"/>
              <a:gd name="connsiteX156" fmla="*/ 1072764 w 5501087"/>
              <a:gd name="connsiteY156" fmla="*/ 5918779 h 6234490"/>
              <a:gd name="connsiteX157" fmla="*/ 1079566 w 5501087"/>
              <a:gd name="connsiteY157" fmla="*/ 5910967 h 6234490"/>
              <a:gd name="connsiteX158" fmla="*/ 1086470 w 5501087"/>
              <a:gd name="connsiteY158" fmla="*/ 5902953 h 6234490"/>
              <a:gd name="connsiteX159" fmla="*/ 1093374 w 5501087"/>
              <a:gd name="connsiteY159" fmla="*/ 5894837 h 6234490"/>
              <a:gd name="connsiteX160" fmla="*/ 1100177 w 5501087"/>
              <a:gd name="connsiteY160" fmla="*/ 5886518 h 6234490"/>
              <a:gd name="connsiteX161" fmla="*/ 1107081 w 5501087"/>
              <a:gd name="connsiteY161" fmla="*/ 5877996 h 6234490"/>
              <a:gd name="connsiteX162" fmla="*/ 1113985 w 5501087"/>
              <a:gd name="connsiteY162" fmla="*/ 5869373 h 6234490"/>
              <a:gd name="connsiteX163" fmla="*/ 1120889 w 5501087"/>
              <a:gd name="connsiteY163" fmla="*/ 5860546 h 6234490"/>
              <a:gd name="connsiteX164" fmla="*/ 1127692 w 5501087"/>
              <a:gd name="connsiteY164" fmla="*/ 5851518 h 6234490"/>
              <a:gd name="connsiteX165" fmla="*/ 1134596 w 5501087"/>
              <a:gd name="connsiteY165" fmla="*/ 5842387 h 6234490"/>
              <a:gd name="connsiteX166" fmla="*/ 1141500 w 5501087"/>
              <a:gd name="connsiteY166" fmla="*/ 5833054 h 6234490"/>
              <a:gd name="connsiteX167" fmla="*/ 1148404 w 5501087"/>
              <a:gd name="connsiteY167" fmla="*/ 5823518 h 6234490"/>
              <a:gd name="connsiteX168" fmla="*/ 1155206 w 5501087"/>
              <a:gd name="connsiteY168" fmla="*/ 5813778 h 6234490"/>
              <a:gd name="connsiteX169" fmla="*/ 1162110 w 5501087"/>
              <a:gd name="connsiteY169" fmla="*/ 5803836 h 6234490"/>
              <a:gd name="connsiteX170" fmla="*/ 1169014 w 5501087"/>
              <a:gd name="connsiteY170" fmla="*/ 5793793 h 6234490"/>
              <a:gd name="connsiteX171" fmla="*/ 1175817 w 5501087"/>
              <a:gd name="connsiteY171" fmla="*/ 5783445 h 6234490"/>
              <a:gd name="connsiteX172" fmla="*/ 1182721 w 5501087"/>
              <a:gd name="connsiteY172" fmla="*/ 5772996 h 6234490"/>
              <a:gd name="connsiteX173" fmla="*/ 1189625 w 5501087"/>
              <a:gd name="connsiteY173" fmla="*/ 5762343 h 6234490"/>
              <a:gd name="connsiteX174" fmla="*/ 1196529 w 5501087"/>
              <a:gd name="connsiteY174" fmla="*/ 5751488 h 6234490"/>
              <a:gd name="connsiteX175" fmla="*/ 1203331 w 5501087"/>
              <a:gd name="connsiteY175" fmla="*/ 5740430 h 6234490"/>
              <a:gd name="connsiteX176" fmla="*/ 1210235 w 5501087"/>
              <a:gd name="connsiteY176" fmla="*/ 5729170 h 6234490"/>
              <a:gd name="connsiteX177" fmla="*/ 1217139 w 5501087"/>
              <a:gd name="connsiteY177" fmla="*/ 5717706 h 6234490"/>
              <a:gd name="connsiteX178" fmla="*/ 1224043 w 5501087"/>
              <a:gd name="connsiteY178" fmla="*/ 5706039 h 6234490"/>
              <a:gd name="connsiteX179" fmla="*/ 1230846 w 5501087"/>
              <a:gd name="connsiteY179" fmla="*/ 5694169 h 6234490"/>
              <a:gd name="connsiteX180" fmla="*/ 1237750 w 5501087"/>
              <a:gd name="connsiteY180" fmla="*/ 5681995 h 6234490"/>
              <a:gd name="connsiteX181" fmla="*/ 1244654 w 5501087"/>
              <a:gd name="connsiteY181" fmla="*/ 5669720 h 6234490"/>
              <a:gd name="connsiteX182" fmla="*/ 1251456 w 5501087"/>
              <a:gd name="connsiteY182" fmla="*/ 5657242 h 6234490"/>
              <a:gd name="connsiteX183" fmla="*/ 1258360 w 5501087"/>
              <a:gd name="connsiteY183" fmla="*/ 5644459 h 6234490"/>
              <a:gd name="connsiteX184" fmla="*/ 1265264 w 5501087"/>
              <a:gd name="connsiteY184" fmla="*/ 5631474 h 6234490"/>
              <a:gd name="connsiteX185" fmla="*/ 1272168 w 5501087"/>
              <a:gd name="connsiteY185" fmla="*/ 5618285 h 6234490"/>
              <a:gd name="connsiteX186" fmla="*/ 1278971 w 5501087"/>
              <a:gd name="connsiteY186" fmla="*/ 5604894 h 6234490"/>
              <a:gd name="connsiteX187" fmla="*/ 1285875 w 5501087"/>
              <a:gd name="connsiteY187" fmla="*/ 5591299 h 6234490"/>
              <a:gd name="connsiteX188" fmla="*/ 1292779 w 5501087"/>
              <a:gd name="connsiteY188" fmla="*/ 5577401 h 6234490"/>
              <a:gd name="connsiteX189" fmla="*/ 1299683 w 5501087"/>
              <a:gd name="connsiteY189" fmla="*/ 5563299 h 6234490"/>
              <a:gd name="connsiteX190" fmla="*/ 1306486 w 5501087"/>
              <a:gd name="connsiteY190" fmla="*/ 5548995 h 6234490"/>
              <a:gd name="connsiteX191" fmla="*/ 1313390 w 5501087"/>
              <a:gd name="connsiteY191" fmla="*/ 5534488 h 6234490"/>
              <a:gd name="connsiteX192" fmla="*/ 1320294 w 5501087"/>
              <a:gd name="connsiteY192" fmla="*/ 5519676 h 6234490"/>
              <a:gd name="connsiteX193" fmla="*/ 1327096 w 5501087"/>
              <a:gd name="connsiteY193" fmla="*/ 5504661 h 6234490"/>
              <a:gd name="connsiteX194" fmla="*/ 1334000 w 5501087"/>
              <a:gd name="connsiteY194" fmla="*/ 5489342 h 6234490"/>
              <a:gd name="connsiteX195" fmla="*/ 1340904 w 5501087"/>
              <a:gd name="connsiteY195" fmla="*/ 5473820 h 6234490"/>
              <a:gd name="connsiteX196" fmla="*/ 1347808 w 5501087"/>
              <a:gd name="connsiteY196" fmla="*/ 5458096 h 6234490"/>
              <a:gd name="connsiteX197" fmla="*/ 1354611 w 5501087"/>
              <a:gd name="connsiteY197" fmla="*/ 5442066 h 6234490"/>
              <a:gd name="connsiteX198" fmla="*/ 1361515 w 5501087"/>
              <a:gd name="connsiteY198" fmla="*/ 5425835 h 6234490"/>
              <a:gd name="connsiteX199" fmla="*/ 1368419 w 5501087"/>
              <a:gd name="connsiteY199" fmla="*/ 5409298 h 6234490"/>
              <a:gd name="connsiteX200" fmla="*/ 1375323 w 5501087"/>
              <a:gd name="connsiteY200" fmla="*/ 5392560 h 6234490"/>
              <a:gd name="connsiteX201" fmla="*/ 1382125 w 5501087"/>
              <a:gd name="connsiteY201" fmla="*/ 5375515 h 6234490"/>
              <a:gd name="connsiteX202" fmla="*/ 1389029 w 5501087"/>
              <a:gd name="connsiteY202" fmla="*/ 5358270 h 6234490"/>
              <a:gd name="connsiteX203" fmla="*/ 1395933 w 5501087"/>
              <a:gd name="connsiteY203" fmla="*/ 5340820 h 6234490"/>
              <a:gd name="connsiteX204" fmla="*/ 1402736 w 5501087"/>
              <a:gd name="connsiteY204" fmla="*/ 5322965 h 6234490"/>
              <a:gd name="connsiteX205" fmla="*/ 1409640 w 5501087"/>
              <a:gd name="connsiteY205" fmla="*/ 5305008 h 6234490"/>
              <a:gd name="connsiteX206" fmla="*/ 1416544 w 5501087"/>
              <a:gd name="connsiteY206" fmla="*/ 5286646 h 6234490"/>
              <a:gd name="connsiteX207" fmla="*/ 1423448 w 5501087"/>
              <a:gd name="connsiteY207" fmla="*/ 5268081 h 6234490"/>
              <a:gd name="connsiteX208" fmla="*/ 1430250 w 5501087"/>
              <a:gd name="connsiteY208" fmla="*/ 5249312 h 6234490"/>
              <a:gd name="connsiteX209" fmla="*/ 1437154 w 5501087"/>
              <a:gd name="connsiteY209" fmla="*/ 5230240 h 6234490"/>
              <a:gd name="connsiteX210" fmla="*/ 1444058 w 5501087"/>
              <a:gd name="connsiteY210" fmla="*/ 5210863 h 6234490"/>
              <a:gd name="connsiteX211" fmla="*/ 1450962 w 5501087"/>
              <a:gd name="connsiteY211" fmla="*/ 5191182 h 6234490"/>
              <a:gd name="connsiteX212" fmla="*/ 1457765 w 5501087"/>
              <a:gd name="connsiteY212" fmla="*/ 5171297 h 6234490"/>
              <a:gd name="connsiteX213" fmla="*/ 1464669 w 5501087"/>
              <a:gd name="connsiteY213" fmla="*/ 5151210 h 6234490"/>
              <a:gd name="connsiteX214" fmla="*/ 1471573 w 5501087"/>
              <a:gd name="connsiteY214" fmla="*/ 5130717 h 6234490"/>
              <a:gd name="connsiteX215" fmla="*/ 1478375 w 5501087"/>
              <a:gd name="connsiteY215" fmla="*/ 5110022 h 6234490"/>
              <a:gd name="connsiteX216" fmla="*/ 1485280 w 5501087"/>
              <a:gd name="connsiteY216" fmla="*/ 5089022 h 6234490"/>
              <a:gd name="connsiteX217" fmla="*/ 1492183 w 5501087"/>
              <a:gd name="connsiteY217" fmla="*/ 5067819 h 6234490"/>
              <a:gd name="connsiteX218" fmla="*/ 1499088 w 5501087"/>
              <a:gd name="connsiteY218" fmla="*/ 5046312 h 6234490"/>
              <a:gd name="connsiteX219" fmla="*/ 1505890 w 5501087"/>
              <a:gd name="connsiteY219" fmla="*/ 5024500 h 6234490"/>
              <a:gd name="connsiteX220" fmla="*/ 1512794 w 5501087"/>
              <a:gd name="connsiteY220" fmla="*/ 5002384 h 6234490"/>
              <a:gd name="connsiteX221" fmla="*/ 1519698 w 5501087"/>
              <a:gd name="connsiteY221" fmla="*/ 4980065 h 6234490"/>
              <a:gd name="connsiteX222" fmla="*/ 1526602 w 5501087"/>
              <a:gd name="connsiteY222" fmla="*/ 4957442 h 6234490"/>
              <a:gd name="connsiteX223" fmla="*/ 1533405 w 5501087"/>
              <a:gd name="connsiteY223" fmla="*/ 4934514 h 6234490"/>
              <a:gd name="connsiteX224" fmla="*/ 1540309 w 5501087"/>
              <a:gd name="connsiteY224" fmla="*/ 4911282 h 6234490"/>
              <a:gd name="connsiteX225" fmla="*/ 1547213 w 5501087"/>
              <a:gd name="connsiteY225" fmla="*/ 4887847 h 6234490"/>
              <a:gd name="connsiteX226" fmla="*/ 1554015 w 5501087"/>
              <a:gd name="connsiteY226" fmla="*/ 4864108 h 6234490"/>
              <a:gd name="connsiteX227" fmla="*/ 1560919 w 5501087"/>
              <a:gd name="connsiteY227" fmla="*/ 4840064 h 6234490"/>
              <a:gd name="connsiteX228" fmla="*/ 1567823 w 5501087"/>
              <a:gd name="connsiteY228" fmla="*/ 4815818 h 6234490"/>
              <a:gd name="connsiteX229" fmla="*/ 1574727 w 5501087"/>
              <a:gd name="connsiteY229" fmla="*/ 4791165 h 6234490"/>
              <a:gd name="connsiteX230" fmla="*/ 1581530 w 5501087"/>
              <a:gd name="connsiteY230" fmla="*/ 4766310 h 6234490"/>
              <a:gd name="connsiteX231" fmla="*/ 1588434 w 5501087"/>
              <a:gd name="connsiteY231" fmla="*/ 4741252 h 6234490"/>
              <a:gd name="connsiteX232" fmla="*/ 1595338 w 5501087"/>
              <a:gd name="connsiteY232" fmla="*/ 4715788 h 6234490"/>
              <a:gd name="connsiteX233" fmla="*/ 1602242 w 5501087"/>
              <a:gd name="connsiteY233" fmla="*/ 4690122 h 6234490"/>
              <a:gd name="connsiteX234" fmla="*/ 1609044 w 5501087"/>
              <a:gd name="connsiteY234" fmla="*/ 4664151 h 6234490"/>
              <a:gd name="connsiteX235" fmla="*/ 1615948 w 5501087"/>
              <a:gd name="connsiteY235" fmla="*/ 4637875 h 6234490"/>
              <a:gd name="connsiteX236" fmla="*/ 1622852 w 5501087"/>
              <a:gd name="connsiteY236" fmla="*/ 4611397 h 6234490"/>
              <a:gd name="connsiteX237" fmla="*/ 1629655 w 5501087"/>
              <a:gd name="connsiteY237" fmla="*/ 4584614 h 6234490"/>
              <a:gd name="connsiteX238" fmla="*/ 1636559 w 5501087"/>
              <a:gd name="connsiteY238" fmla="*/ 4557527 h 6234490"/>
              <a:gd name="connsiteX239" fmla="*/ 1643463 w 5501087"/>
              <a:gd name="connsiteY239" fmla="*/ 4530237 h 6234490"/>
              <a:gd name="connsiteX240" fmla="*/ 1650367 w 5501087"/>
              <a:gd name="connsiteY240" fmla="*/ 4502642 h 6234490"/>
              <a:gd name="connsiteX241" fmla="*/ 1657169 w 5501087"/>
              <a:gd name="connsiteY241" fmla="*/ 4474744 h 6234490"/>
              <a:gd name="connsiteX242" fmla="*/ 1664074 w 5501087"/>
              <a:gd name="connsiteY242" fmla="*/ 4446541 h 6234490"/>
              <a:gd name="connsiteX243" fmla="*/ 1670977 w 5501087"/>
              <a:gd name="connsiteY243" fmla="*/ 4418135 h 6234490"/>
              <a:gd name="connsiteX244" fmla="*/ 1677882 w 5501087"/>
              <a:gd name="connsiteY244" fmla="*/ 4389425 h 6234490"/>
              <a:gd name="connsiteX245" fmla="*/ 1684684 w 5501087"/>
              <a:gd name="connsiteY245" fmla="*/ 4360511 h 6234490"/>
              <a:gd name="connsiteX246" fmla="*/ 1691588 w 5501087"/>
              <a:gd name="connsiteY246" fmla="*/ 4331294 h 6234490"/>
              <a:gd name="connsiteX247" fmla="*/ 1698492 w 5501087"/>
              <a:gd name="connsiteY247" fmla="*/ 4301873 h 6234490"/>
              <a:gd name="connsiteX248" fmla="*/ 1705295 w 5501087"/>
              <a:gd name="connsiteY248" fmla="*/ 4272149 h 6234490"/>
              <a:gd name="connsiteX249" fmla="*/ 1712199 w 5501087"/>
              <a:gd name="connsiteY249" fmla="*/ 4242120 h 6234490"/>
              <a:gd name="connsiteX250" fmla="*/ 1719103 w 5501087"/>
              <a:gd name="connsiteY250" fmla="*/ 4211888 h 6234490"/>
              <a:gd name="connsiteX251" fmla="*/ 1726007 w 5501087"/>
              <a:gd name="connsiteY251" fmla="*/ 4181351 h 6234490"/>
              <a:gd name="connsiteX252" fmla="*/ 1732809 w 5501087"/>
              <a:gd name="connsiteY252" fmla="*/ 4150612 h 6234490"/>
              <a:gd name="connsiteX253" fmla="*/ 1739713 w 5501087"/>
              <a:gd name="connsiteY253" fmla="*/ 4119670 h 6234490"/>
              <a:gd name="connsiteX254" fmla="*/ 1746617 w 5501087"/>
              <a:gd name="connsiteY254" fmla="*/ 4088423 h 6234490"/>
              <a:gd name="connsiteX255" fmla="*/ 1753521 w 5501087"/>
              <a:gd name="connsiteY255" fmla="*/ 4056872 h 6234490"/>
              <a:gd name="connsiteX256" fmla="*/ 1760324 w 5501087"/>
              <a:gd name="connsiteY256" fmla="*/ 4025220 h 6234490"/>
              <a:gd name="connsiteX257" fmla="*/ 1767228 w 5501087"/>
              <a:gd name="connsiteY257" fmla="*/ 3993263 h 6234490"/>
              <a:gd name="connsiteX258" fmla="*/ 1774132 w 5501087"/>
              <a:gd name="connsiteY258" fmla="*/ 3961003 h 6234490"/>
              <a:gd name="connsiteX259" fmla="*/ 1780934 w 5501087"/>
              <a:gd name="connsiteY259" fmla="*/ 3928538 h 6234490"/>
              <a:gd name="connsiteX260" fmla="*/ 1787838 w 5501087"/>
              <a:gd name="connsiteY260" fmla="*/ 3895973 h 6234490"/>
              <a:gd name="connsiteX261" fmla="*/ 1794742 w 5501087"/>
              <a:gd name="connsiteY261" fmla="*/ 3863002 h 6234490"/>
              <a:gd name="connsiteX262" fmla="*/ 1801646 w 5501087"/>
              <a:gd name="connsiteY262" fmla="*/ 3829929 h 6234490"/>
              <a:gd name="connsiteX263" fmla="*/ 1808449 w 5501087"/>
              <a:gd name="connsiteY263" fmla="*/ 3796654 h 6234490"/>
              <a:gd name="connsiteX264" fmla="*/ 1815353 w 5501087"/>
              <a:gd name="connsiteY264" fmla="*/ 3763074 h 6234490"/>
              <a:gd name="connsiteX265" fmla="*/ 1822257 w 5501087"/>
              <a:gd name="connsiteY265" fmla="*/ 3729393 h 6234490"/>
              <a:gd name="connsiteX266" fmla="*/ 1829161 w 5501087"/>
              <a:gd name="connsiteY266" fmla="*/ 3695407 h 6234490"/>
              <a:gd name="connsiteX267" fmla="*/ 1835963 w 5501087"/>
              <a:gd name="connsiteY267" fmla="*/ 3661218 h 6234490"/>
              <a:gd name="connsiteX268" fmla="*/ 1842867 w 5501087"/>
              <a:gd name="connsiteY268" fmla="*/ 3626928 h 6234490"/>
              <a:gd name="connsiteX269" fmla="*/ 1849771 w 5501087"/>
              <a:gd name="connsiteY269" fmla="*/ 3592334 h 6234490"/>
              <a:gd name="connsiteX270" fmla="*/ 1856574 w 5501087"/>
              <a:gd name="connsiteY270" fmla="*/ 3557638 h 6234490"/>
              <a:gd name="connsiteX271" fmla="*/ 1863478 w 5501087"/>
              <a:gd name="connsiteY271" fmla="*/ 3522740 h 6234490"/>
              <a:gd name="connsiteX272" fmla="*/ 1870382 w 5501087"/>
              <a:gd name="connsiteY272" fmla="*/ 3487638 h 6234490"/>
              <a:gd name="connsiteX273" fmla="*/ 1877286 w 5501087"/>
              <a:gd name="connsiteY273" fmla="*/ 3452334 h 6234490"/>
              <a:gd name="connsiteX274" fmla="*/ 1884089 w 5501087"/>
              <a:gd name="connsiteY274" fmla="*/ 3416928 h 6234490"/>
              <a:gd name="connsiteX275" fmla="*/ 1890993 w 5501087"/>
              <a:gd name="connsiteY275" fmla="*/ 3381319 h 6234490"/>
              <a:gd name="connsiteX276" fmla="*/ 1897897 w 5501087"/>
              <a:gd name="connsiteY276" fmla="*/ 3345507 h 6234490"/>
              <a:gd name="connsiteX277" fmla="*/ 1904801 w 5501087"/>
              <a:gd name="connsiteY277" fmla="*/ 3309594 h 6234490"/>
              <a:gd name="connsiteX278" fmla="*/ 1911603 w 5501087"/>
              <a:gd name="connsiteY278" fmla="*/ 3273478 h 6234490"/>
              <a:gd name="connsiteX279" fmla="*/ 1918507 w 5501087"/>
              <a:gd name="connsiteY279" fmla="*/ 3237260 h 6234490"/>
              <a:gd name="connsiteX280" fmla="*/ 1925411 w 5501087"/>
              <a:gd name="connsiteY280" fmla="*/ 3200941 h 6234490"/>
              <a:gd name="connsiteX281" fmla="*/ 1932214 w 5501087"/>
              <a:gd name="connsiteY281" fmla="*/ 3164419 h 6234490"/>
              <a:gd name="connsiteX282" fmla="*/ 1939118 w 5501087"/>
              <a:gd name="connsiteY282" fmla="*/ 3127796 h 6234490"/>
              <a:gd name="connsiteX283" fmla="*/ 1946022 w 5501087"/>
              <a:gd name="connsiteY283" fmla="*/ 3091071 h 6234490"/>
              <a:gd name="connsiteX284" fmla="*/ 1952926 w 5501087"/>
              <a:gd name="connsiteY284" fmla="*/ 3054143 h 6234490"/>
              <a:gd name="connsiteX285" fmla="*/ 1959728 w 5501087"/>
              <a:gd name="connsiteY285" fmla="*/ 3017216 h 6234490"/>
              <a:gd name="connsiteX286" fmla="*/ 1966632 w 5501087"/>
              <a:gd name="connsiteY286" fmla="*/ 2980187 h 6234490"/>
              <a:gd name="connsiteX287" fmla="*/ 1973536 w 5501087"/>
              <a:gd name="connsiteY287" fmla="*/ 2942955 h 6234490"/>
              <a:gd name="connsiteX288" fmla="*/ 1980440 w 5501087"/>
              <a:gd name="connsiteY288" fmla="*/ 2905722 h 6234490"/>
              <a:gd name="connsiteX289" fmla="*/ 1987243 w 5501087"/>
              <a:gd name="connsiteY289" fmla="*/ 2868389 h 6234490"/>
              <a:gd name="connsiteX290" fmla="*/ 1994147 w 5501087"/>
              <a:gd name="connsiteY290" fmla="*/ 2830954 h 6234490"/>
              <a:gd name="connsiteX291" fmla="*/ 2001051 w 5501087"/>
              <a:gd name="connsiteY291" fmla="*/ 2793418 h 6234490"/>
              <a:gd name="connsiteX292" fmla="*/ 2007853 w 5501087"/>
              <a:gd name="connsiteY292" fmla="*/ 2755881 h 6234490"/>
              <a:gd name="connsiteX293" fmla="*/ 2014757 w 5501087"/>
              <a:gd name="connsiteY293" fmla="*/ 2718244 h 6234490"/>
              <a:gd name="connsiteX294" fmla="*/ 2021661 w 5501087"/>
              <a:gd name="connsiteY294" fmla="*/ 2680606 h 6234490"/>
              <a:gd name="connsiteX295" fmla="*/ 2028565 w 5501087"/>
              <a:gd name="connsiteY295" fmla="*/ 2642866 h 6234490"/>
              <a:gd name="connsiteX296" fmla="*/ 2035368 w 5501087"/>
              <a:gd name="connsiteY296" fmla="*/ 2605127 h 6234490"/>
              <a:gd name="connsiteX297" fmla="*/ 2042272 w 5501087"/>
              <a:gd name="connsiteY297" fmla="*/ 2567388 h 6234490"/>
              <a:gd name="connsiteX298" fmla="*/ 2049176 w 5501087"/>
              <a:gd name="connsiteY298" fmla="*/ 2529547 h 6234490"/>
              <a:gd name="connsiteX299" fmla="*/ 2056080 w 5501087"/>
              <a:gd name="connsiteY299" fmla="*/ 2491706 h 6234490"/>
              <a:gd name="connsiteX300" fmla="*/ 2062883 w 5501087"/>
              <a:gd name="connsiteY300" fmla="*/ 2453865 h 6234490"/>
              <a:gd name="connsiteX301" fmla="*/ 2069787 w 5501087"/>
              <a:gd name="connsiteY301" fmla="*/ 2416025 h 6234490"/>
              <a:gd name="connsiteX302" fmla="*/ 2076691 w 5501087"/>
              <a:gd name="connsiteY302" fmla="*/ 2378286 h 6234490"/>
              <a:gd name="connsiteX303" fmla="*/ 2083493 w 5501087"/>
              <a:gd name="connsiteY303" fmla="*/ 2340445 h 6234490"/>
              <a:gd name="connsiteX304" fmla="*/ 2090397 w 5501087"/>
              <a:gd name="connsiteY304" fmla="*/ 2302705 h 6234490"/>
              <a:gd name="connsiteX305" fmla="*/ 2097301 w 5501087"/>
              <a:gd name="connsiteY305" fmla="*/ 2264966 h 6234490"/>
              <a:gd name="connsiteX306" fmla="*/ 2104205 w 5501087"/>
              <a:gd name="connsiteY306" fmla="*/ 2227227 h 6234490"/>
              <a:gd name="connsiteX307" fmla="*/ 2111008 w 5501087"/>
              <a:gd name="connsiteY307" fmla="*/ 2189589 h 6234490"/>
              <a:gd name="connsiteX308" fmla="*/ 2117912 w 5501087"/>
              <a:gd name="connsiteY308" fmla="*/ 2151951 h 6234490"/>
              <a:gd name="connsiteX309" fmla="*/ 2124816 w 5501087"/>
              <a:gd name="connsiteY309" fmla="*/ 2114415 h 6234490"/>
              <a:gd name="connsiteX310" fmla="*/ 2131720 w 5501087"/>
              <a:gd name="connsiteY310" fmla="*/ 2076878 h 6234490"/>
              <a:gd name="connsiteX311" fmla="*/ 2138522 w 5501087"/>
              <a:gd name="connsiteY311" fmla="*/ 2039545 h 6234490"/>
              <a:gd name="connsiteX312" fmla="*/ 2145426 w 5501087"/>
              <a:gd name="connsiteY312" fmla="*/ 2002211 h 6234490"/>
              <a:gd name="connsiteX313" fmla="*/ 2152330 w 5501087"/>
              <a:gd name="connsiteY313" fmla="*/ 1964979 h 6234490"/>
              <a:gd name="connsiteX314" fmla="*/ 2159133 w 5501087"/>
              <a:gd name="connsiteY314" fmla="*/ 1927849 h 6234490"/>
              <a:gd name="connsiteX315" fmla="*/ 2166037 w 5501087"/>
              <a:gd name="connsiteY315" fmla="*/ 1890921 h 6234490"/>
              <a:gd name="connsiteX316" fmla="*/ 2172941 w 5501087"/>
              <a:gd name="connsiteY316" fmla="*/ 1853993 h 6234490"/>
              <a:gd name="connsiteX317" fmla="*/ 2179845 w 5501087"/>
              <a:gd name="connsiteY317" fmla="*/ 1817269 h 6234490"/>
              <a:gd name="connsiteX318" fmla="*/ 2186647 w 5501087"/>
              <a:gd name="connsiteY318" fmla="*/ 1780645 h 6234490"/>
              <a:gd name="connsiteX319" fmla="*/ 2193551 w 5501087"/>
              <a:gd name="connsiteY319" fmla="*/ 1744225 h 6234490"/>
              <a:gd name="connsiteX320" fmla="*/ 2200456 w 5501087"/>
              <a:gd name="connsiteY320" fmla="*/ 1707906 h 6234490"/>
              <a:gd name="connsiteX321" fmla="*/ 2207359 w 5501087"/>
              <a:gd name="connsiteY321" fmla="*/ 1671688 h 6234490"/>
              <a:gd name="connsiteX322" fmla="*/ 2214162 w 5501087"/>
              <a:gd name="connsiteY322" fmla="*/ 1635775 h 6234490"/>
              <a:gd name="connsiteX323" fmla="*/ 2221066 w 5501087"/>
              <a:gd name="connsiteY323" fmla="*/ 1599963 h 6234490"/>
              <a:gd name="connsiteX324" fmla="*/ 2227970 w 5501087"/>
              <a:gd name="connsiteY324" fmla="*/ 1564354 h 6234490"/>
              <a:gd name="connsiteX325" fmla="*/ 2234772 w 5501087"/>
              <a:gd name="connsiteY325" fmla="*/ 1528949 h 6234490"/>
              <a:gd name="connsiteX326" fmla="*/ 2241677 w 5501087"/>
              <a:gd name="connsiteY326" fmla="*/ 1493746 h 6234490"/>
              <a:gd name="connsiteX327" fmla="*/ 2248581 w 5501087"/>
              <a:gd name="connsiteY327" fmla="*/ 1458745 h 6234490"/>
              <a:gd name="connsiteX328" fmla="*/ 2255485 w 5501087"/>
              <a:gd name="connsiteY328" fmla="*/ 1423948 h 6234490"/>
              <a:gd name="connsiteX329" fmla="*/ 2262287 w 5501087"/>
              <a:gd name="connsiteY329" fmla="*/ 1389455 h 6234490"/>
              <a:gd name="connsiteX330" fmla="*/ 2269191 w 5501087"/>
              <a:gd name="connsiteY330" fmla="*/ 1355165 h 6234490"/>
              <a:gd name="connsiteX331" fmla="*/ 2276095 w 5501087"/>
              <a:gd name="connsiteY331" fmla="*/ 1321078 h 6234490"/>
              <a:gd name="connsiteX332" fmla="*/ 2282999 w 5501087"/>
              <a:gd name="connsiteY332" fmla="*/ 1287295 h 6234490"/>
              <a:gd name="connsiteX333" fmla="*/ 2289802 w 5501087"/>
              <a:gd name="connsiteY333" fmla="*/ 1253817 h 6234490"/>
              <a:gd name="connsiteX334" fmla="*/ 2296706 w 5501087"/>
              <a:gd name="connsiteY334" fmla="*/ 1220541 h 6234490"/>
              <a:gd name="connsiteX335" fmla="*/ 2303610 w 5501087"/>
              <a:gd name="connsiteY335" fmla="*/ 1187570 h 6234490"/>
              <a:gd name="connsiteX336" fmla="*/ 2310412 w 5501087"/>
              <a:gd name="connsiteY336" fmla="*/ 1154904 h 6234490"/>
              <a:gd name="connsiteX337" fmla="*/ 2317316 w 5501087"/>
              <a:gd name="connsiteY337" fmla="*/ 1122541 h 6234490"/>
              <a:gd name="connsiteX338" fmla="*/ 2324220 w 5501087"/>
              <a:gd name="connsiteY338" fmla="*/ 1090483 h 6234490"/>
              <a:gd name="connsiteX339" fmla="*/ 2331124 w 5501087"/>
              <a:gd name="connsiteY339" fmla="*/ 1058729 h 6234490"/>
              <a:gd name="connsiteX340" fmla="*/ 2337927 w 5501087"/>
              <a:gd name="connsiteY340" fmla="*/ 1027381 h 6234490"/>
              <a:gd name="connsiteX341" fmla="*/ 2344831 w 5501087"/>
              <a:gd name="connsiteY341" fmla="*/ 996236 h 6234490"/>
              <a:gd name="connsiteX342" fmla="*/ 2351735 w 5501087"/>
              <a:gd name="connsiteY342" fmla="*/ 965497 h 6234490"/>
              <a:gd name="connsiteX343" fmla="*/ 2358639 w 5501087"/>
              <a:gd name="connsiteY343" fmla="*/ 935062 h 6234490"/>
              <a:gd name="connsiteX344" fmla="*/ 2365441 w 5501087"/>
              <a:gd name="connsiteY344" fmla="*/ 905033 h 6234490"/>
              <a:gd name="connsiteX345" fmla="*/ 2372345 w 5501087"/>
              <a:gd name="connsiteY345" fmla="*/ 875409 h 6234490"/>
              <a:gd name="connsiteX346" fmla="*/ 2379249 w 5501087"/>
              <a:gd name="connsiteY346" fmla="*/ 846091 h 6234490"/>
              <a:gd name="connsiteX347" fmla="*/ 2386052 w 5501087"/>
              <a:gd name="connsiteY347" fmla="*/ 817177 h 6234490"/>
              <a:gd name="connsiteX348" fmla="*/ 2392956 w 5501087"/>
              <a:gd name="connsiteY348" fmla="*/ 788670 h 6234490"/>
              <a:gd name="connsiteX349" fmla="*/ 2399860 w 5501087"/>
              <a:gd name="connsiteY349" fmla="*/ 760568 h 6234490"/>
              <a:gd name="connsiteX350" fmla="*/ 2406764 w 5501087"/>
              <a:gd name="connsiteY350" fmla="*/ 732771 h 6234490"/>
              <a:gd name="connsiteX351" fmla="*/ 2413566 w 5501087"/>
              <a:gd name="connsiteY351" fmla="*/ 705481 h 6234490"/>
              <a:gd name="connsiteX352" fmla="*/ 2420470 w 5501087"/>
              <a:gd name="connsiteY352" fmla="*/ 678597 h 6234490"/>
              <a:gd name="connsiteX353" fmla="*/ 2427375 w 5501087"/>
              <a:gd name="connsiteY353" fmla="*/ 652119 h 6234490"/>
              <a:gd name="connsiteX354" fmla="*/ 2434279 w 5501087"/>
              <a:gd name="connsiteY354" fmla="*/ 626148 h 6234490"/>
              <a:gd name="connsiteX355" fmla="*/ 2441081 w 5501087"/>
              <a:gd name="connsiteY355" fmla="*/ 600481 h 6234490"/>
              <a:gd name="connsiteX356" fmla="*/ 2447985 w 5501087"/>
              <a:gd name="connsiteY356" fmla="*/ 575423 h 6234490"/>
              <a:gd name="connsiteX357" fmla="*/ 2454889 w 5501087"/>
              <a:gd name="connsiteY357" fmla="*/ 550669 h 6234490"/>
              <a:gd name="connsiteX358" fmla="*/ 2461691 w 5501087"/>
              <a:gd name="connsiteY358" fmla="*/ 526524 h 6234490"/>
              <a:gd name="connsiteX359" fmla="*/ 2468596 w 5501087"/>
              <a:gd name="connsiteY359" fmla="*/ 502785 h 6234490"/>
              <a:gd name="connsiteX360" fmla="*/ 2475500 w 5501087"/>
              <a:gd name="connsiteY360" fmla="*/ 479451 h 6234490"/>
              <a:gd name="connsiteX361" fmla="*/ 2482404 w 5501087"/>
              <a:gd name="connsiteY361" fmla="*/ 456727 h 6234490"/>
              <a:gd name="connsiteX362" fmla="*/ 2489206 w 5501087"/>
              <a:gd name="connsiteY362" fmla="*/ 434408 h 6234490"/>
              <a:gd name="connsiteX363" fmla="*/ 2496110 w 5501087"/>
              <a:gd name="connsiteY363" fmla="*/ 412596 h 6234490"/>
              <a:gd name="connsiteX364" fmla="*/ 2503014 w 5501087"/>
              <a:gd name="connsiteY364" fmla="*/ 391292 h 6234490"/>
              <a:gd name="connsiteX365" fmla="*/ 2509918 w 5501087"/>
              <a:gd name="connsiteY365" fmla="*/ 370494 h 6234490"/>
              <a:gd name="connsiteX366" fmla="*/ 2516721 w 5501087"/>
              <a:gd name="connsiteY366" fmla="*/ 350204 h 6234490"/>
              <a:gd name="connsiteX367" fmla="*/ 2523625 w 5501087"/>
              <a:gd name="connsiteY367" fmla="*/ 330523 h 6234490"/>
              <a:gd name="connsiteX368" fmla="*/ 2530529 w 5501087"/>
              <a:gd name="connsiteY368" fmla="*/ 311248 h 6234490"/>
              <a:gd name="connsiteX369" fmla="*/ 2537331 w 5501087"/>
              <a:gd name="connsiteY369" fmla="*/ 292581 h 6234490"/>
              <a:gd name="connsiteX370" fmla="*/ 2544235 w 5501087"/>
              <a:gd name="connsiteY370" fmla="*/ 274421 h 6234490"/>
              <a:gd name="connsiteX371" fmla="*/ 2551139 w 5501087"/>
              <a:gd name="connsiteY371" fmla="*/ 256769 h 6234490"/>
              <a:gd name="connsiteX372" fmla="*/ 2558043 w 5501087"/>
              <a:gd name="connsiteY372" fmla="*/ 239726 h 6234490"/>
              <a:gd name="connsiteX373" fmla="*/ 2564846 w 5501087"/>
              <a:gd name="connsiteY373" fmla="*/ 223189 h 6234490"/>
              <a:gd name="connsiteX374" fmla="*/ 2571750 w 5501087"/>
              <a:gd name="connsiteY374" fmla="*/ 207262 h 6234490"/>
              <a:gd name="connsiteX375" fmla="*/ 2578654 w 5501087"/>
              <a:gd name="connsiteY375" fmla="*/ 191841 h 6234490"/>
              <a:gd name="connsiteX376" fmla="*/ 2585558 w 5501087"/>
              <a:gd name="connsiteY376" fmla="*/ 177030 h 6234490"/>
              <a:gd name="connsiteX377" fmla="*/ 2592361 w 5501087"/>
              <a:gd name="connsiteY377" fmla="*/ 162725 h 6234490"/>
              <a:gd name="connsiteX378" fmla="*/ 2599265 w 5501087"/>
              <a:gd name="connsiteY378" fmla="*/ 149131 h 6234490"/>
              <a:gd name="connsiteX379" fmla="*/ 2606169 w 5501087"/>
              <a:gd name="connsiteY379" fmla="*/ 135943 h 6234490"/>
              <a:gd name="connsiteX380" fmla="*/ 2612971 w 5501087"/>
              <a:gd name="connsiteY380" fmla="*/ 123464 h 6234490"/>
              <a:gd name="connsiteX381" fmla="*/ 2619875 w 5501087"/>
              <a:gd name="connsiteY381" fmla="*/ 111493 h 6234490"/>
              <a:gd name="connsiteX382" fmla="*/ 2626779 w 5501087"/>
              <a:gd name="connsiteY382" fmla="*/ 100232 h 6234490"/>
              <a:gd name="connsiteX383" fmla="*/ 2633683 w 5501087"/>
              <a:gd name="connsiteY383" fmla="*/ 89479 h 6234490"/>
              <a:gd name="connsiteX384" fmla="*/ 2640486 w 5501087"/>
              <a:gd name="connsiteY384" fmla="*/ 79334 h 6234490"/>
              <a:gd name="connsiteX385" fmla="*/ 2647390 w 5501087"/>
              <a:gd name="connsiteY385" fmla="*/ 69696 h 6234490"/>
              <a:gd name="connsiteX386" fmla="*/ 2654294 w 5501087"/>
              <a:gd name="connsiteY386" fmla="*/ 60768 h 6234490"/>
              <a:gd name="connsiteX387" fmla="*/ 2661198 w 5501087"/>
              <a:gd name="connsiteY387" fmla="*/ 52450 h 6234490"/>
              <a:gd name="connsiteX388" fmla="*/ 2668000 w 5501087"/>
              <a:gd name="connsiteY388" fmla="*/ 44739 h 6234490"/>
              <a:gd name="connsiteX389" fmla="*/ 2674904 w 5501087"/>
              <a:gd name="connsiteY389" fmla="*/ 37638 h 6234490"/>
              <a:gd name="connsiteX390" fmla="*/ 2681808 w 5501087"/>
              <a:gd name="connsiteY390" fmla="*/ 31044 h 6234490"/>
              <a:gd name="connsiteX391" fmla="*/ 2688611 w 5501087"/>
              <a:gd name="connsiteY391" fmla="*/ 25160 h 6234490"/>
              <a:gd name="connsiteX392" fmla="*/ 2695515 w 5501087"/>
              <a:gd name="connsiteY392" fmla="*/ 19884 h 6234490"/>
              <a:gd name="connsiteX393" fmla="*/ 2702419 w 5501087"/>
              <a:gd name="connsiteY393" fmla="*/ 15217 h 6234490"/>
              <a:gd name="connsiteX394" fmla="*/ 2709323 w 5501087"/>
              <a:gd name="connsiteY394" fmla="*/ 11159 h 6234490"/>
              <a:gd name="connsiteX395" fmla="*/ 2716125 w 5501087"/>
              <a:gd name="connsiteY395" fmla="*/ 7812 h 6234490"/>
              <a:gd name="connsiteX396" fmla="*/ 2723029 w 5501087"/>
              <a:gd name="connsiteY396" fmla="*/ 4971 h 6234490"/>
              <a:gd name="connsiteX397" fmla="*/ 2729933 w 5501087"/>
              <a:gd name="connsiteY397" fmla="*/ 2739 h 6234490"/>
              <a:gd name="connsiteX398" fmla="*/ 2736837 w 5501087"/>
              <a:gd name="connsiteY398" fmla="*/ 1217 h 6234490"/>
              <a:gd name="connsiteX399" fmla="*/ 2743640 w 5501087"/>
              <a:gd name="connsiteY399" fmla="*/ 304 h 6234490"/>
              <a:gd name="connsiteX400" fmla="*/ 2750544 w 5501087"/>
              <a:gd name="connsiteY400" fmla="*/ 0 h 6234490"/>
              <a:gd name="connsiteX401" fmla="*/ 2757448 w 5501087"/>
              <a:gd name="connsiteY401" fmla="*/ 304 h 6234490"/>
              <a:gd name="connsiteX402" fmla="*/ 2764250 w 5501087"/>
              <a:gd name="connsiteY402" fmla="*/ 1217 h 6234490"/>
              <a:gd name="connsiteX403" fmla="*/ 2771154 w 5501087"/>
              <a:gd name="connsiteY403" fmla="*/ 2739 h 6234490"/>
              <a:gd name="connsiteX404" fmla="*/ 2778058 w 5501087"/>
              <a:gd name="connsiteY404" fmla="*/ 4971 h 6234490"/>
              <a:gd name="connsiteX405" fmla="*/ 2784963 w 5501087"/>
              <a:gd name="connsiteY405" fmla="*/ 7812 h 6234490"/>
              <a:gd name="connsiteX406" fmla="*/ 2791765 w 5501087"/>
              <a:gd name="connsiteY406" fmla="*/ 11159 h 6234490"/>
              <a:gd name="connsiteX407" fmla="*/ 2798669 w 5501087"/>
              <a:gd name="connsiteY407" fmla="*/ 15217 h 6234490"/>
              <a:gd name="connsiteX408" fmla="*/ 2805573 w 5501087"/>
              <a:gd name="connsiteY408" fmla="*/ 19884 h 6234490"/>
              <a:gd name="connsiteX409" fmla="*/ 2812477 w 5501087"/>
              <a:gd name="connsiteY409" fmla="*/ 25160 h 6234490"/>
              <a:gd name="connsiteX410" fmla="*/ 2819279 w 5501087"/>
              <a:gd name="connsiteY410" fmla="*/ 31044 h 6234490"/>
              <a:gd name="connsiteX411" fmla="*/ 2826184 w 5501087"/>
              <a:gd name="connsiteY411" fmla="*/ 37638 h 6234490"/>
              <a:gd name="connsiteX412" fmla="*/ 2833088 w 5501087"/>
              <a:gd name="connsiteY412" fmla="*/ 44739 h 6234490"/>
              <a:gd name="connsiteX413" fmla="*/ 2839890 w 5501087"/>
              <a:gd name="connsiteY413" fmla="*/ 52450 h 6234490"/>
              <a:gd name="connsiteX414" fmla="*/ 2846794 w 5501087"/>
              <a:gd name="connsiteY414" fmla="*/ 60768 h 6234490"/>
              <a:gd name="connsiteX415" fmla="*/ 2853698 w 5501087"/>
              <a:gd name="connsiteY415" fmla="*/ 69696 h 6234490"/>
              <a:gd name="connsiteX416" fmla="*/ 2860602 w 5501087"/>
              <a:gd name="connsiteY416" fmla="*/ 79334 h 6234490"/>
              <a:gd name="connsiteX417" fmla="*/ 2867405 w 5501087"/>
              <a:gd name="connsiteY417" fmla="*/ 89479 h 6234490"/>
              <a:gd name="connsiteX418" fmla="*/ 2874309 w 5501087"/>
              <a:gd name="connsiteY418" fmla="*/ 100232 h 6234490"/>
              <a:gd name="connsiteX419" fmla="*/ 2881213 w 5501087"/>
              <a:gd name="connsiteY419" fmla="*/ 111493 h 6234490"/>
              <a:gd name="connsiteX420" fmla="*/ 2888117 w 5501087"/>
              <a:gd name="connsiteY420" fmla="*/ 123464 h 6234490"/>
              <a:gd name="connsiteX421" fmla="*/ 2894919 w 5501087"/>
              <a:gd name="connsiteY421" fmla="*/ 135943 h 6234490"/>
              <a:gd name="connsiteX422" fmla="*/ 2901823 w 5501087"/>
              <a:gd name="connsiteY422" fmla="*/ 149131 h 6234490"/>
              <a:gd name="connsiteX423" fmla="*/ 2908727 w 5501087"/>
              <a:gd name="connsiteY423" fmla="*/ 162725 h 6234490"/>
              <a:gd name="connsiteX424" fmla="*/ 2915530 w 5501087"/>
              <a:gd name="connsiteY424" fmla="*/ 177030 h 6234490"/>
              <a:gd name="connsiteX425" fmla="*/ 2922434 w 5501087"/>
              <a:gd name="connsiteY425" fmla="*/ 191841 h 6234490"/>
              <a:gd name="connsiteX426" fmla="*/ 2929338 w 5501087"/>
              <a:gd name="connsiteY426" fmla="*/ 207262 h 6234490"/>
              <a:gd name="connsiteX427" fmla="*/ 2936242 w 5501087"/>
              <a:gd name="connsiteY427" fmla="*/ 223189 h 6234490"/>
              <a:gd name="connsiteX428" fmla="*/ 2943044 w 5501087"/>
              <a:gd name="connsiteY428" fmla="*/ 239726 h 6234490"/>
              <a:gd name="connsiteX429" fmla="*/ 2949949 w 5501087"/>
              <a:gd name="connsiteY429" fmla="*/ 256769 h 6234490"/>
              <a:gd name="connsiteX430" fmla="*/ 2956853 w 5501087"/>
              <a:gd name="connsiteY430" fmla="*/ 274421 h 6234490"/>
              <a:gd name="connsiteX431" fmla="*/ 2963756 w 5501087"/>
              <a:gd name="connsiteY431" fmla="*/ 292581 h 6234490"/>
              <a:gd name="connsiteX432" fmla="*/ 2970559 w 5501087"/>
              <a:gd name="connsiteY432" fmla="*/ 311248 h 6234490"/>
              <a:gd name="connsiteX433" fmla="*/ 2977463 w 5501087"/>
              <a:gd name="connsiteY433" fmla="*/ 330523 h 6234490"/>
              <a:gd name="connsiteX434" fmla="*/ 2984367 w 5501087"/>
              <a:gd name="connsiteY434" fmla="*/ 350204 h 6234490"/>
              <a:gd name="connsiteX435" fmla="*/ 2991170 w 5501087"/>
              <a:gd name="connsiteY435" fmla="*/ 370494 h 6234490"/>
              <a:gd name="connsiteX436" fmla="*/ 2998074 w 5501087"/>
              <a:gd name="connsiteY436" fmla="*/ 391292 h 6234490"/>
              <a:gd name="connsiteX437" fmla="*/ 3004978 w 5501087"/>
              <a:gd name="connsiteY437" fmla="*/ 412596 h 6234490"/>
              <a:gd name="connsiteX438" fmla="*/ 3011882 w 5501087"/>
              <a:gd name="connsiteY438" fmla="*/ 434408 h 6234490"/>
              <a:gd name="connsiteX439" fmla="*/ 3018684 w 5501087"/>
              <a:gd name="connsiteY439" fmla="*/ 456727 h 6234490"/>
              <a:gd name="connsiteX440" fmla="*/ 3025588 w 5501087"/>
              <a:gd name="connsiteY440" fmla="*/ 479451 h 6234490"/>
              <a:gd name="connsiteX441" fmla="*/ 3032492 w 5501087"/>
              <a:gd name="connsiteY441" fmla="*/ 502785 h 6234490"/>
              <a:gd name="connsiteX442" fmla="*/ 3039396 w 5501087"/>
              <a:gd name="connsiteY442" fmla="*/ 526524 h 6234490"/>
              <a:gd name="connsiteX443" fmla="*/ 3046199 w 5501087"/>
              <a:gd name="connsiteY443" fmla="*/ 550669 h 6234490"/>
              <a:gd name="connsiteX444" fmla="*/ 3053103 w 5501087"/>
              <a:gd name="connsiteY444" fmla="*/ 575423 h 6234490"/>
              <a:gd name="connsiteX445" fmla="*/ 3060007 w 5501087"/>
              <a:gd name="connsiteY445" fmla="*/ 600481 h 6234490"/>
              <a:gd name="connsiteX446" fmla="*/ 3066809 w 5501087"/>
              <a:gd name="connsiteY446" fmla="*/ 626148 h 6234490"/>
              <a:gd name="connsiteX447" fmla="*/ 3073713 w 5501087"/>
              <a:gd name="connsiteY447" fmla="*/ 652119 h 6234490"/>
              <a:gd name="connsiteX448" fmla="*/ 3080617 w 5501087"/>
              <a:gd name="connsiteY448" fmla="*/ 678597 h 6234490"/>
              <a:gd name="connsiteX449" fmla="*/ 3087521 w 5501087"/>
              <a:gd name="connsiteY449" fmla="*/ 705481 h 6234490"/>
              <a:gd name="connsiteX450" fmla="*/ 3094324 w 5501087"/>
              <a:gd name="connsiteY450" fmla="*/ 732771 h 6234490"/>
              <a:gd name="connsiteX451" fmla="*/ 3101228 w 5501087"/>
              <a:gd name="connsiteY451" fmla="*/ 760568 h 6234490"/>
              <a:gd name="connsiteX452" fmla="*/ 3108132 w 5501087"/>
              <a:gd name="connsiteY452" fmla="*/ 788670 h 6234490"/>
              <a:gd name="connsiteX453" fmla="*/ 3115036 w 5501087"/>
              <a:gd name="connsiteY453" fmla="*/ 817177 h 6234490"/>
              <a:gd name="connsiteX454" fmla="*/ 3121838 w 5501087"/>
              <a:gd name="connsiteY454" fmla="*/ 846091 h 6234490"/>
              <a:gd name="connsiteX455" fmla="*/ 3128742 w 5501087"/>
              <a:gd name="connsiteY455" fmla="*/ 875409 h 6234490"/>
              <a:gd name="connsiteX456" fmla="*/ 3135646 w 5501087"/>
              <a:gd name="connsiteY456" fmla="*/ 905033 h 6234490"/>
              <a:gd name="connsiteX457" fmla="*/ 3142449 w 5501087"/>
              <a:gd name="connsiteY457" fmla="*/ 935062 h 6234490"/>
              <a:gd name="connsiteX458" fmla="*/ 3149353 w 5501087"/>
              <a:gd name="connsiteY458" fmla="*/ 965497 h 6234490"/>
              <a:gd name="connsiteX459" fmla="*/ 3156257 w 5501087"/>
              <a:gd name="connsiteY459" fmla="*/ 996236 h 6234490"/>
              <a:gd name="connsiteX460" fmla="*/ 3163161 w 5501087"/>
              <a:gd name="connsiteY460" fmla="*/ 1027381 h 6234490"/>
              <a:gd name="connsiteX461" fmla="*/ 3169963 w 5501087"/>
              <a:gd name="connsiteY461" fmla="*/ 1058729 h 6234490"/>
              <a:gd name="connsiteX462" fmla="*/ 3176867 w 5501087"/>
              <a:gd name="connsiteY462" fmla="*/ 1090483 h 6234490"/>
              <a:gd name="connsiteX463" fmla="*/ 3183772 w 5501087"/>
              <a:gd name="connsiteY463" fmla="*/ 1122541 h 6234490"/>
              <a:gd name="connsiteX464" fmla="*/ 3190676 w 5501087"/>
              <a:gd name="connsiteY464" fmla="*/ 1154904 h 6234490"/>
              <a:gd name="connsiteX465" fmla="*/ 3197478 w 5501087"/>
              <a:gd name="connsiteY465" fmla="*/ 1187570 h 6234490"/>
              <a:gd name="connsiteX466" fmla="*/ 3204382 w 5501087"/>
              <a:gd name="connsiteY466" fmla="*/ 1220541 h 6234490"/>
              <a:gd name="connsiteX467" fmla="*/ 3211286 w 5501087"/>
              <a:gd name="connsiteY467" fmla="*/ 1253817 h 6234490"/>
              <a:gd name="connsiteX468" fmla="*/ 3218088 w 5501087"/>
              <a:gd name="connsiteY468" fmla="*/ 1287295 h 6234490"/>
              <a:gd name="connsiteX469" fmla="*/ 3224993 w 5501087"/>
              <a:gd name="connsiteY469" fmla="*/ 1321078 h 6234490"/>
              <a:gd name="connsiteX470" fmla="*/ 3231897 w 5501087"/>
              <a:gd name="connsiteY470" fmla="*/ 1355165 h 6234490"/>
              <a:gd name="connsiteX471" fmla="*/ 3238801 w 5501087"/>
              <a:gd name="connsiteY471" fmla="*/ 1389455 h 6234490"/>
              <a:gd name="connsiteX472" fmla="*/ 3245603 w 5501087"/>
              <a:gd name="connsiteY472" fmla="*/ 1423948 h 6234490"/>
              <a:gd name="connsiteX473" fmla="*/ 3252507 w 5501087"/>
              <a:gd name="connsiteY473" fmla="*/ 1458745 h 6234490"/>
              <a:gd name="connsiteX474" fmla="*/ 3259411 w 5501087"/>
              <a:gd name="connsiteY474" fmla="*/ 1493746 h 6234490"/>
              <a:gd name="connsiteX475" fmla="*/ 3266315 w 5501087"/>
              <a:gd name="connsiteY475" fmla="*/ 1528949 h 6234490"/>
              <a:gd name="connsiteX476" fmla="*/ 3273118 w 5501087"/>
              <a:gd name="connsiteY476" fmla="*/ 1564354 h 6234490"/>
              <a:gd name="connsiteX477" fmla="*/ 3280022 w 5501087"/>
              <a:gd name="connsiteY477" fmla="*/ 1599963 h 6234490"/>
              <a:gd name="connsiteX478" fmla="*/ 3286926 w 5501087"/>
              <a:gd name="connsiteY478" fmla="*/ 1635775 h 6234490"/>
              <a:gd name="connsiteX479" fmla="*/ 3293728 w 5501087"/>
              <a:gd name="connsiteY479" fmla="*/ 1671688 h 6234490"/>
              <a:gd name="connsiteX480" fmla="*/ 3300632 w 5501087"/>
              <a:gd name="connsiteY480" fmla="*/ 1707906 h 6234490"/>
              <a:gd name="connsiteX481" fmla="*/ 3307536 w 5501087"/>
              <a:gd name="connsiteY481" fmla="*/ 1744225 h 6234490"/>
              <a:gd name="connsiteX482" fmla="*/ 3314440 w 5501087"/>
              <a:gd name="connsiteY482" fmla="*/ 1780645 h 6234490"/>
              <a:gd name="connsiteX483" fmla="*/ 3321243 w 5501087"/>
              <a:gd name="connsiteY483" fmla="*/ 1817269 h 6234490"/>
              <a:gd name="connsiteX484" fmla="*/ 3328147 w 5501087"/>
              <a:gd name="connsiteY484" fmla="*/ 1853993 h 6234490"/>
              <a:gd name="connsiteX485" fmla="*/ 3335051 w 5501087"/>
              <a:gd name="connsiteY485" fmla="*/ 1890921 h 6234490"/>
              <a:gd name="connsiteX486" fmla="*/ 3341955 w 5501087"/>
              <a:gd name="connsiteY486" fmla="*/ 1927849 h 6234490"/>
              <a:gd name="connsiteX487" fmla="*/ 3348758 w 5501087"/>
              <a:gd name="connsiteY487" fmla="*/ 1964979 h 6234490"/>
              <a:gd name="connsiteX488" fmla="*/ 3355662 w 5501087"/>
              <a:gd name="connsiteY488" fmla="*/ 2002211 h 6234490"/>
              <a:gd name="connsiteX489" fmla="*/ 3362566 w 5501087"/>
              <a:gd name="connsiteY489" fmla="*/ 2039545 h 6234490"/>
              <a:gd name="connsiteX490" fmla="*/ 3369368 w 5501087"/>
              <a:gd name="connsiteY490" fmla="*/ 2076878 h 6234490"/>
              <a:gd name="connsiteX491" fmla="*/ 3376272 w 5501087"/>
              <a:gd name="connsiteY491" fmla="*/ 2114415 h 6234490"/>
              <a:gd name="connsiteX492" fmla="*/ 3383176 w 5501087"/>
              <a:gd name="connsiteY492" fmla="*/ 2151951 h 6234490"/>
              <a:gd name="connsiteX493" fmla="*/ 3390080 w 5501087"/>
              <a:gd name="connsiteY493" fmla="*/ 2189589 h 6234490"/>
              <a:gd name="connsiteX494" fmla="*/ 3396883 w 5501087"/>
              <a:gd name="connsiteY494" fmla="*/ 2227227 h 6234490"/>
              <a:gd name="connsiteX495" fmla="*/ 3403787 w 5501087"/>
              <a:gd name="connsiteY495" fmla="*/ 2264966 h 6234490"/>
              <a:gd name="connsiteX496" fmla="*/ 3410691 w 5501087"/>
              <a:gd name="connsiteY496" fmla="*/ 2302705 h 6234490"/>
              <a:gd name="connsiteX497" fmla="*/ 3417595 w 5501087"/>
              <a:gd name="connsiteY497" fmla="*/ 2340445 h 6234490"/>
              <a:gd name="connsiteX498" fmla="*/ 3424397 w 5501087"/>
              <a:gd name="connsiteY498" fmla="*/ 2378286 h 6234490"/>
              <a:gd name="connsiteX499" fmla="*/ 3431301 w 5501087"/>
              <a:gd name="connsiteY499" fmla="*/ 2416025 h 6234490"/>
              <a:gd name="connsiteX500" fmla="*/ 3438205 w 5501087"/>
              <a:gd name="connsiteY500" fmla="*/ 2453865 h 6234490"/>
              <a:gd name="connsiteX501" fmla="*/ 3445008 w 5501087"/>
              <a:gd name="connsiteY501" fmla="*/ 2491706 h 6234490"/>
              <a:gd name="connsiteX502" fmla="*/ 3451912 w 5501087"/>
              <a:gd name="connsiteY502" fmla="*/ 2529547 h 6234490"/>
              <a:gd name="connsiteX503" fmla="*/ 3458816 w 5501087"/>
              <a:gd name="connsiteY503" fmla="*/ 2567388 h 6234490"/>
              <a:gd name="connsiteX504" fmla="*/ 3465720 w 5501087"/>
              <a:gd name="connsiteY504" fmla="*/ 2605127 h 6234490"/>
              <a:gd name="connsiteX505" fmla="*/ 3472522 w 5501087"/>
              <a:gd name="connsiteY505" fmla="*/ 2642866 h 6234490"/>
              <a:gd name="connsiteX506" fmla="*/ 3479426 w 5501087"/>
              <a:gd name="connsiteY506" fmla="*/ 2680606 h 6234490"/>
              <a:gd name="connsiteX507" fmla="*/ 3486330 w 5501087"/>
              <a:gd name="connsiteY507" fmla="*/ 2718244 h 6234490"/>
              <a:gd name="connsiteX508" fmla="*/ 3493234 w 5501087"/>
              <a:gd name="connsiteY508" fmla="*/ 2755881 h 6234490"/>
              <a:gd name="connsiteX509" fmla="*/ 3500037 w 5501087"/>
              <a:gd name="connsiteY509" fmla="*/ 2793418 h 6234490"/>
              <a:gd name="connsiteX510" fmla="*/ 3506941 w 5501087"/>
              <a:gd name="connsiteY510" fmla="*/ 2830954 h 6234490"/>
              <a:gd name="connsiteX511" fmla="*/ 3513845 w 5501087"/>
              <a:gd name="connsiteY511" fmla="*/ 2868389 h 6234490"/>
              <a:gd name="connsiteX512" fmla="*/ 3520647 w 5501087"/>
              <a:gd name="connsiteY512" fmla="*/ 2905722 h 6234490"/>
              <a:gd name="connsiteX513" fmla="*/ 3527551 w 5501087"/>
              <a:gd name="connsiteY513" fmla="*/ 2942955 h 6234490"/>
              <a:gd name="connsiteX514" fmla="*/ 3534455 w 5501087"/>
              <a:gd name="connsiteY514" fmla="*/ 2980187 h 6234490"/>
              <a:gd name="connsiteX515" fmla="*/ 3541360 w 5501087"/>
              <a:gd name="connsiteY515" fmla="*/ 3017216 h 6234490"/>
              <a:gd name="connsiteX516" fmla="*/ 3548162 w 5501087"/>
              <a:gd name="connsiteY516" fmla="*/ 3054143 h 6234490"/>
              <a:gd name="connsiteX517" fmla="*/ 3555066 w 5501087"/>
              <a:gd name="connsiteY517" fmla="*/ 3091071 h 6234490"/>
              <a:gd name="connsiteX518" fmla="*/ 3561970 w 5501087"/>
              <a:gd name="connsiteY518" fmla="*/ 3127796 h 6234490"/>
              <a:gd name="connsiteX519" fmla="*/ 3568874 w 5501087"/>
              <a:gd name="connsiteY519" fmla="*/ 3164419 h 6234490"/>
              <a:gd name="connsiteX520" fmla="*/ 3575676 w 5501087"/>
              <a:gd name="connsiteY520" fmla="*/ 3200941 h 6234490"/>
              <a:gd name="connsiteX521" fmla="*/ 3582581 w 5501087"/>
              <a:gd name="connsiteY521" fmla="*/ 3237260 h 6234490"/>
              <a:gd name="connsiteX522" fmla="*/ 3589485 w 5501087"/>
              <a:gd name="connsiteY522" fmla="*/ 3273478 h 6234490"/>
              <a:gd name="connsiteX523" fmla="*/ 3596287 w 5501087"/>
              <a:gd name="connsiteY523" fmla="*/ 3309594 h 6234490"/>
              <a:gd name="connsiteX524" fmla="*/ 3603191 w 5501087"/>
              <a:gd name="connsiteY524" fmla="*/ 3345507 h 6234490"/>
              <a:gd name="connsiteX525" fmla="*/ 3610095 w 5501087"/>
              <a:gd name="connsiteY525" fmla="*/ 3381319 h 6234490"/>
              <a:gd name="connsiteX526" fmla="*/ 3616999 w 5501087"/>
              <a:gd name="connsiteY526" fmla="*/ 3416928 h 6234490"/>
              <a:gd name="connsiteX527" fmla="*/ 3623802 w 5501087"/>
              <a:gd name="connsiteY527" fmla="*/ 3452334 h 6234490"/>
              <a:gd name="connsiteX528" fmla="*/ 3630706 w 5501087"/>
              <a:gd name="connsiteY528" fmla="*/ 3487638 h 6234490"/>
              <a:gd name="connsiteX529" fmla="*/ 3637610 w 5501087"/>
              <a:gd name="connsiteY529" fmla="*/ 3522740 h 6234490"/>
              <a:gd name="connsiteX530" fmla="*/ 3644514 w 5501087"/>
              <a:gd name="connsiteY530" fmla="*/ 3557638 h 6234490"/>
              <a:gd name="connsiteX531" fmla="*/ 3651316 w 5501087"/>
              <a:gd name="connsiteY531" fmla="*/ 3592334 h 6234490"/>
              <a:gd name="connsiteX532" fmla="*/ 3658220 w 5501087"/>
              <a:gd name="connsiteY532" fmla="*/ 3626928 h 6234490"/>
              <a:gd name="connsiteX533" fmla="*/ 3665124 w 5501087"/>
              <a:gd name="connsiteY533" fmla="*/ 3661218 h 6234490"/>
              <a:gd name="connsiteX534" fmla="*/ 3671927 w 5501087"/>
              <a:gd name="connsiteY534" fmla="*/ 3695407 h 6234490"/>
              <a:gd name="connsiteX535" fmla="*/ 3678831 w 5501087"/>
              <a:gd name="connsiteY535" fmla="*/ 3729393 h 6234490"/>
              <a:gd name="connsiteX536" fmla="*/ 3685735 w 5501087"/>
              <a:gd name="connsiteY536" fmla="*/ 3763074 h 6234490"/>
              <a:gd name="connsiteX537" fmla="*/ 3692639 w 5501087"/>
              <a:gd name="connsiteY537" fmla="*/ 3796654 h 6234490"/>
              <a:gd name="connsiteX538" fmla="*/ 3699441 w 5501087"/>
              <a:gd name="connsiteY538" fmla="*/ 3829929 h 6234490"/>
              <a:gd name="connsiteX539" fmla="*/ 3706346 w 5501087"/>
              <a:gd name="connsiteY539" fmla="*/ 3863002 h 6234490"/>
              <a:gd name="connsiteX540" fmla="*/ 3713250 w 5501087"/>
              <a:gd name="connsiteY540" fmla="*/ 3895973 h 6234490"/>
              <a:gd name="connsiteX541" fmla="*/ 3720153 w 5501087"/>
              <a:gd name="connsiteY541" fmla="*/ 3928538 h 6234490"/>
              <a:gd name="connsiteX542" fmla="*/ 3726956 w 5501087"/>
              <a:gd name="connsiteY542" fmla="*/ 3961003 h 6234490"/>
              <a:gd name="connsiteX543" fmla="*/ 3733860 w 5501087"/>
              <a:gd name="connsiteY543" fmla="*/ 3993263 h 6234490"/>
              <a:gd name="connsiteX544" fmla="*/ 3740764 w 5501087"/>
              <a:gd name="connsiteY544" fmla="*/ 4025220 h 6234490"/>
              <a:gd name="connsiteX545" fmla="*/ 3747567 w 5501087"/>
              <a:gd name="connsiteY545" fmla="*/ 4056872 h 6234490"/>
              <a:gd name="connsiteX546" fmla="*/ 3754471 w 5501087"/>
              <a:gd name="connsiteY546" fmla="*/ 4088423 h 6234490"/>
              <a:gd name="connsiteX547" fmla="*/ 3761375 w 5501087"/>
              <a:gd name="connsiteY547" fmla="*/ 4119670 h 6234490"/>
              <a:gd name="connsiteX548" fmla="*/ 3768279 w 5501087"/>
              <a:gd name="connsiteY548" fmla="*/ 4150612 h 6234490"/>
              <a:gd name="connsiteX549" fmla="*/ 3775081 w 5501087"/>
              <a:gd name="connsiteY549" fmla="*/ 4181351 h 6234490"/>
              <a:gd name="connsiteX550" fmla="*/ 3781985 w 5501087"/>
              <a:gd name="connsiteY550" fmla="*/ 4211888 h 6234490"/>
              <a:gd name="connsiteX551" fmla="*/ 3788889 w 5501087"/>
              <a:gd name="connsiteY551" fmla="*/ 4242120 h 6234490"/>
              <a:gd name="connsiteX552" fmla="*/ 3795793 w 5501087"/>
              <a:gd name="connsiteY552" fmla="*/ 4272149 h 6234490"/>
              <a:gd name="connsiteX553" fmla="*/ 3802596 w 5501087"/>
              <a:gd name="connsiteY553" fmla="*/ 4301873 h 6234490"/>
              <a:gd name="connsiteX554" fmla="*/ 3809500 w 5501087"/>
              <a:gd name="connsiteY554" fmla="*/ 4331294 h 6234490"/>
              <a:gd name="connsiteX555" fmla="*/ 3816404 w 5501087"/>
              <a:gd name="connsiteY555" fmla="*/ 4360511 h 6234490"/>
              <a:gd name="connsiteX556" fmla="*/ 3823206 w 5501087"/>
              <a:gd name="connsiteY556" fmla="*/ 4389425 h 6234490"/>
              <a:gd name="connsiteX557" fmla="*/ 3830110 w 5501087"/>
              <a:gd name="connsiteY557" fmla="*/ 4418135 h 6234490"/>
              <a:gd name="connsiteX558" fmla="*/ 3837014 w 5501087"/>
              <a:gd name="connsiteY558" fmla="*/ 4446541 h 6234490"/>
              <a:gd name="connsiteX559" fmla="*/ 3843918 w 5501087"/>
              <a:gd name="connsiteY559" fmla="*/ 4474744 h 6234490"/>
              <a:gd name="connsiteX560" fmla="*/ 3850721 w 5501087"/>
              <a:gd name="connsiteY560" fmla="*/ 4502642 h 6234490"/>
              <a:gd name="connsiteX561" fmla="*/ 3857625 w 5501087"/>
              <a:gd name="connsiteY561" fmla="*/ 4530237 h 6234490"/>
              <a:gd name="connsiteX562" fmla="*/ 3864529 w 5501087"/>
              <a:gd name="connsiteY562" fmla="*/ 4557527 h 6234490"/>
              <a:gd name="connsiteX563" fmla="*/ 3871433 w 5501087"/>
              <a:gd name="connsiteY563" fmla="*/ 4584614 h 6234490"/>
              <a:gd name="connsiteX564" fmla="*/ 3878235 w 5501087"/>
              <a:gd name="connsiteY564" fmla="*/ 4611397 h 6234490"/>
              <a:gd name="connsiteX565" fmla="*/ 3885139 w 5501087"/>
              <a:gd name="connsiteY565" fmla="*/ 4637875 h 6234490"/>
              <a:gd name="connsiteX566" fmla="*/ 3892043 w 5501087"/>
              <a:gd name="connsiteY566" fmla="*/ 4664151 h 6234490"/>
              <a:gd name="connsiteX567" fmla="*/ 3898846 w 5501087"/>
              <a:gd name="connsiteY567" fmla="*/ 4690122 h 6234490"/>
              <a:gd name="connsiteX568" fmla="*/ 3905750 w 5501087"/>
              <a:gd name="connsiteY568" fmla="*/ 4715788 h 6234490"/>
              <a:gd name="connsiteX569" fmla="*/ 3912654 w 5501087"/>
              <a:gd name="connsiteY569" fmla="*/ 4741252 h 6234490"/>
              <a:gd name="connsiteX570" fmla="*/ 3919558 w 5501087"/>
              <a:gd name="connsiteY570" fmla="*/ 4766310 h 6234490"/>
              <a:gd name="connsiteX571" fmla="*/ 3926360 w 5501087"/>
              <a:gd name="connsiteY571" fmla="*/ 4791165 h 6234490"/>
              <a:gd name="connsiteX572" fmla="*/ 3933264 w 5501087"/>
              <a:gd name="connsiteY572" fmla="*/ 4815818 h 6234490"/>
              <a:gd name="connsiteX573" fmla="*/ 3940169 w 5501087"/>
              <a:gd name="connsiteY573" fmla="*/ 4840064 h 6234490"/>
              <a:gd name="connsiteX574" fmla="*/ 3947073 w 5501087"/>
              <a:gd name="connsiteY574" fmla="*/ 4864108 h 6234490"/>
              <a:gd name="connsiteX575" fmla="*/ 3953875 w 5501087"/>
              <a:gd name="connsiteY575" fmla="*/ 4887847 h 6234490"/>
              <a:gd name="connsiteX576" fmla="*/ 3960779 w 5501087"/>
              <a:gd name="connsiteY576" fmla="*/ 4911282 h 6234490"/>
              <a:gd name="connsiteX577" fmla="*/ 3967683 w 5501087"/>
              <a:gd name="connsiteY577" fmla="*/ 4934514 h 6234490"/>
              <a:gd name="connsiteX578" fmla="*/ 3974485 w 5501087"/>
              <a:gd name="connsiteY578" fmla="*/ 4957442 h 6234490"/>
              <a:gd name="connsiteX579" fmla="*/ 3981390 w 5501087"/>
              <a:gd name="connsiteY579" fmla="*/ 4980065 h 6234490"/>
              <a:gd name="connsiteX580" fmla="*/ 3988294 w 5501087"/>
              <a:gd name="connsiteY580" fmla="*/ 5002384 h 6234490"/>
              <a:gd name="connsiteX581" fmla="*/ 3995198 w 5501087"/>
              <a:gd name="connsiteY581" fmla="*/ 5024500 h 6234490"/>
              <a:gd name="connsiteX582" fmla="*/ 4002000 w 5501087"/>
              <a:gd name="connsiteY582" fmla="*/ 5046312 h 6234490"/>
              <a:gd name="connsiteX583" fmla="*/ 4008904 w 5501087"/>
              <a:gd name="connsiteY583" fmla="*/ 5067819 h 6234490"/>
              <a:gd name="connsiteX584" fmla="*/ 4015808 w 5501087"/>
              <a:gd name="connsiteY584" fmla="*/ 5089022 h 6234490"/>
              <a:gd name="connsiteX585" fmla="*/ 4022712 w 5501087"/>
              <a:gd name="connsiteY585" fmla="*/ 5110022 h 6234490"/>
              <a:gd name="connsiteX586" fmla="*/ 4029515 w 5501087"/>
              <a:gd name="connsiteY586" fmla="*/ 5130717 h 6234490"/>
              <a:gd name="connsiteX587" fmla="*/ 4036419 w 5501087"/>
              <a:gd name="connsiteY587" fmla="*/ 5151210 h 6234490"/>
              <a:gd name="connsiteX588" fmla="*/ 4043323 w 5501087"/>
              <a:gd name="connsiteY588" fmla="*/ 5171297 h 6234490"/>
              <a:gd name="connsiteX589" fmla="*/ 4050125 w 5501087"/>
              <a:gd name="connsiteY589" fmla="*/ 5191182 h 6234490"/>
              <a:gd name="connsiteX590" fmla="*/ 4057029 w 5501087"/>
              <a:gd name="connsiteY590" fmla="*/ 5210863 h 6234490"/>
              <a:gd name="connsiteX591" fmla="*/ 4063933 w 5501087"/>
              <a:gd name="connsiteY591" fmla="*/ 5230240 h 6234490"/>
              <a:gd name="connsiteX592" fmla="*/ 4070837 w 5501087"/>
              <a:gd name="connsiteY592" fmla="*/ 5249312 h 6234490"/>
              <a:gd name="connsiteX593" fmla="*/ 4077640 w 5501087"/>
              <a:gd name="connsiteY593" fmla="*/ 5268081 h 6234490"/>
              <a:gd name="connsiteX594" fmla="*/ 4084544 w 5501087"/>
              <a:gd name="connsiteY594" fmla="*/ 5286646 h 6234490"/>
              <a:gd name="connsiteX595" fmla="*/ 4091448 w 5501087"/>
              <a:gd name="connsiteY595" fmla="*/ 5305008 h 6234490"/>
              <a:gd name="connsiteX596" fmla="*/ 4098352 w 5501087"/>
              <a:gd name="connsiteY596" fmla="*/ 5322965 h 6234490"/>
              <a:gd name="connsiteX597" fmla="*/ 4105155 w 5501087"/>
              <a:gd name="connsiteY597" fmla="*/ 5340820 h 6234490"/>
              <a:gd name="connsiteX598" fmla="*/ 4112059 w 5501087"/>
              <a:gd name="connsiteY598" fmla="*/ 5358270 h 6234490"/>
              <a:gd name="connsiteX599" fmla="*/ 4118963 w 5501087"/>
              <a:gd name="connsiteY599" fmla="*/ 5375515 h 6234490"/>
              <a:gd name="connsiteX600" fmla="*/ 4125765 w 5501087"/>
              <a:gd name="connsiteY600" fmla="*/ 5392560 h 6234490"/>
              <a:gd name="connsiteX601" fmla="*/ 4132669 w 5501087"/>
              <a:gd name="connsiteY601" fmla="*/ 5409298 h 6234490"/>
              <a:gd name="connsiteX602" fmla="*/ 4139573 w 5501087"/>
              <a:gd name="connsiteY602" fmla="*/ 5425835 h 6234490"/>
              <a:gd name="connsiteX603" fmla="*/ 4146477 w 5501087"/>
              <a:gd name="connsiteY603" fmla="*/ 5442066 h 6234490"/>
              <a:gd name="connsiteX604" fmla="*/ 4153280 w 5501087"/>
              <a:gd name="connsiteY604" fmla="*/ 5458096 h 6234490"/>
              <a:gd name="connsiteX605" fmla="*/ 4160184 w 5501087"/>
              <a:gd name="connsiteY605" fmla="*/ 5473820 h 6234490"/>
              <a:gd name="connsiteX606" fmla="*/ 4167088 w 5501087"/>
              <a:gd name="connsiteY606" fmla="*/ 5489342 h 6234490"/>
              <a:gd name="connsiteX607" fmla="*/ 4173992 w 5501087"/>
              <a:gd name="connsiteY607" fmla="*/ 5504661 h 6234490"/>
              <a:gd name="connsiteX608" fmla="*/ 4180794 w 5501087"/>
              <a:gd name="connsiteY608" fmla="*/ 5519676 h 6234490"/>
              <a:gd name="connsiteX609" fmla="*/ 4187698 w 5501087"/>
              <a:gd name="connsiteY609" fmla="*/ 5534488 h 6234490"/>
              <a:gd name="connsiteX610" fmla="*/ 4194602 w 5501087"/>
              <a:gd name="connsiteY610" fmla="*/ 5548995 h 6234490"/>
              <a:gd name="connsiteX611" fmla="*/ 4201405 w 5501087"/>
              <a:gd name="connsiteY611" fmla="*/ 5563299 h 6234490"/>
              <a:gd name="connsiteX612" fmla="*/ 4208309 w 5501087"/>
              <a:gd name="connsiteY612" fmla="*/ 5577401 h 6234490"/>
              <a:gd name="connsiteX613" fmla="*/ 4215213 w 5501087"/>
              <a:gd name="connsiteY613" fmla="*/ 5591299 h 6234490"/>
              <a:gd name="connsiteX614" fmla="*/ 4222117 w 5501087"/>
              <a:gd name="connsiteY614" fmla="*/ 5604894 h 6234490"/>
              <a:gd name="connsiteX615" fmla="*/ 4228919 w 5501087"/>
              <a:gd name="connsiteY615" fmla="*/ 5618285 h 6234490"/>
              <a:gd name="connsiteX616" fmla="*/ 4235824 w 5501087"/>
              <a:gd name="connsiteY616" fmla="*/ 5631474 h 6234490"/>
              <a:gd name="connsiteX617" fmla="*/ 4242727 w 5501087"/>
              <a:gd name="connsiteY617" fmla="*/ 5644459 h 6234490"/>
              <a:gd name="connsiteX618" fmla="*/ 4249631 w 5501087"/>
              <a:gd name="connsiteY618" fmla="*/ 5657242 h 6234490"/>
              <a:gd name="connsiteX619" fmla="*/ 4256434 w 5501087"/>
              <a:gd name="connsiteY619" fmla="*/ 5669720 h 6234490"/>
              <a:gd name="connsiteX620" fmla="*/ 4263338 w 5501087"/>
              <a:gd name="connsiteY620" fmla="*/ 5681995 h 6234490"/>
              <a:gd name="connsiteX621" fmla="*/ 4270242 w 5501087"/>
              <a:gd name="connsiteY621" fmla="*/ 5694169 h 6234490"/>
              <a:gd name="connsiteX622" fmla="*/ 4277045 w 5501087"/>
              <a:gd name="connsiteY622" fmla="*/ 5706039 h 6234490"/>
              <a:gd name="connsiteX623" fmla="*/ 4283949 w 5501087"/>
              <a:gd name="connsiteY623" fmla="*/ 5717706 h 6234490"/>
              <a:gd name="connsiteX624" fmla="*/ 4290853 w 5501087"/>
              <a:gd name="connsiteY624" fmla="*/ 5729170 h 6234490"/>
              <a:gd name="connsiteX625" fmla="*/ 4297757 w 5501087"/>
              <a:gd name="connsiteY625" fmla="*/ 5740430 h 6234490"/>
              <a:gd name="connsiteX626" fmla="*/ 4304559 w 5501087"/>
              <a:gd name="connsiteY626" fmla="*/ 5751488 h 6234490"/>
              <a:gd name="connsiteX627" fmla="*/ 4311463 w 5501087"/>
              <a:gd name="connsiteY627" fmla="*/ 5762343 h 6234490"/>
              <a:gd name="connsiteX628" fmla="*/ 4318367 w 5501087"/>
              <a:gd name="connsiteY628" fmla="*/ 5772996 h 6234490"/>
              <a:gd name="connsiteX629" fmla="*/ 4325271 w 5501087"/>
              <a:gd name="connsiteY629" fmla="*/ 5783445 h 6234490"/>
              <a:gd name="connsiteX630" fmla="*/ 4332074 w 5501087"/>
              <a:gd name="connsiteY630" fmla="*/ 5793793 h 6234490"/>
              <a:gd name="connsiteX631" fmla="*/ 4338978 w 5501087"/>
              <a:gd name="connsiteY631" fmla="*/ 5803836 h 6234490"/>
              <a:gd name="connsiteX632" fmla="*/ 4345882 w 5501087"/>
              <a:gd name="connsiteY632" fmla="*/ 5813778 h 6234490"/>
              <a:gd name="connsiteX633" fmla="*/ 4352684 w 5501087"/>
              <a:gd name="connsiteY633" fmla="*/ 5823518 h 6234490"/>
              <a:gd name="connsiteX634" fmla="*/ 4359588 w 5501087"/>
              <a:gd name="connsiteY634" fmla="*/ 5833054 h 6234490"/>
              <a:gd name="connsiteX635" fmla="*/ 4366492 w 5501087"/>
              <a:gd name="connsiteY635" fmla="*/ 5842387 h 6234490"/>
              <a:gd name="connsiteX636" fmla="*/ 4373396 w 5501087"/>
              <a:gd name="connsiteY636" fmla="*/ 5851518 h 6234490"/>
              <a:gd name="connsiteX637" fmla="*/ 4380199 w 5501087"/>
              <a:gd name="connsiteY637" fmla="*/ 5860546 h 6234490"/>
              <a:gd name="connsiteX638" fmla="*/ 4387103 w 5501087"/>
              <a:gd name="connsiteY638" fmla="*/ 5869373 h 6234490"/>
              <a:gd name="connsiteX639" fmla="*/ 4394007 w 5501087"/>
              <a:gd name="connsiteY639" fmla="*/ 5877996 h 6234490"/>
              <a:gd name="connsiteX640" fmla="*/ 4400911 w 5501087"/>
              <a:gd name="connsiteY640" fmla="*/ 5886518 h 6234490"/>
              <a:gd name="connsiteX641" fmla="*/ 4407713 w 5501087"/>
              <a:gd name="connsiteY641" fmla="*/ 5894837 h 6234490"/>
              <a:gd name="connsiteX642" fmla="*/ 4414617 w 5501087"/>
              <a:gd name="connsiteY642" fmla="*/ 5902953 h 6234490"/>
              <a:gd name="connsiteX643" fmla="*/ 4421521 w 5501087"/>
              <a:gd name="connsiteY643" fmla="*/ 5910967 h 6234490"/>
              <a:gd name="connsiteX644" fmla="*/ 4428324 w 5501087"/>
              <a:gd name="connsiteY644" fmla="*/ 5918779 h 6234490"/>
              <a:gd name="connsiteX645" fmla="*/ 4435228 w 5501087"/>
              <a:gd name="connsiteY645" fmla="*/ 5926489 h 6234490"/>
              <a:gd name="connsiteX646" fmla="*/ 4442132 w 5501087"/>
              <a:gd name="connsiteY646" fmla="*/ 5933997 h 6234490"/>
              <a:gd name="connsiteX647" fmla="*/ 4449036 w 5501087"/>
              <a:gd name="connsiteY647" fmla="*/ 5941402 h 6234490"/>
              <a:gd name="connsiteX648" fmla="*/ 4455838 w 5501087"/>
              <a:gd name="connsiteY648" fmla="*/ 5948605 h 6234490"/>
              <a:gd name="connsiteX649" fmla="*/ 4462743 w 5501087"/>
              <a:gd name="connsiteY649" fmla="*/ 5955706 h 6234490"/>
              <a:gd name="connsiteX650" fmla="*/ 4469647 w 5501087"/>
              <a:gd name="connsiteY650" fmla="*/ 5962605 h 6234490"/>
              <a:gd name="connsiteX651" fmla="*/ 4476551 w 5501087"/>
              <a:gd name="connsiteY651" fmla="*/ 5969402 h 6234490"/>
              <a:gd name="connsiteX652" fmla="*/ 4483353 w 5501087"/>
              <a:gd name="connsiteY652" fmla="*/ 5975996 h 6234490"/>
              <a:gd name="connsiteX653" fmla="*/ 4490257 w 5501087"/>
              <a:gd name="connsiteY653" fmla="*/ 5982489 h 6234490"/>
              <a:gd name="connsiteX654" fmla="*/ 4497161 w 5501087"/>
              <a:gd name="connsiteY654" fmla="*/ 5988881 h 6234490"/>
              <a:gd name="connsiteX655" fmla="*/ 4503964 w 5501087"/>
              <a:gd name="connsiteY655" fmla="*/ 5995069 h 6234490"/>
              <a:gd name="connsiteX656" fmla="*/ 4510868 w 5501087"/>
              <a:gd name="connsiteY656" fmla="*/ 6001156 h 6234490"/>
              <a:gd name="connsiteX657" fmla="*/ 4517772 w 5501087"/>
              <a:gd name="connsiteY657" fmla="*/ 6007141 h 6234490"/>
              <a:gd name="connsiteX658" fmla="*/ 4524676 w 5501087"/>
              <a:gd name="connsiteY658" fmla="*/ 6013026 h 6234490"/>
              <a:gd name="connsiteX659" fmla="*/ 4531478 w 5501087"/>
              <a:gd name="connsiteY659" fmla="*/ 6018707 h 6234490"/>
              <a:gd name="connsiteX660" fmla="*/ 4538382 w 5501087"/>
              <a:gd name="connsiteY660" fmla="*/ 6024286 h 6234490"/>
              <a:gd name="connsiteX661" fmla="*/ 4545286 w 5501087"/>
              <a:gd name="connsiteY661" fmla="*/ 6029765 h 6234490"/>
              <a:gd name="connsiteX662" fmla="*/ 4552190 w 5501087"/>
              <a:gd name="connsiteY662" fmla="*/ 6035040 h 6234490"/>
              <a:gd name="connsiteX663" fmla="*/ 4558993 w 5501087"/>
              <a:gd name="connsiteY663" fmla="*/ 6040316 h 6234490"/>
              <a:gd name="connsiteX664" fmla="*/ 4565897 w 5501087"/>
              <a:gd name="connsiteY664" fmla="*/ 6045388 h 6234490"/>
              <a:gd name="connsiteX665" fmla="*/ 4572801 w 5501087"/>
              <a:gd name="connsiteY665" fmla="*/ 6050359 h 6234490"/>
              <a:gd name="connsiteX666" fmla="*/ 4579603 w 5501087"/>
              <a:gd name="connsiteY666" fmla="*/ 6055228 h 6234490"/>
              <a:gd name="connsiteX667" fmla="*/ 4586507 w 5501087"/>
              <a:gd name="connsiteY667" fmla="*/ 6059997 h 6234490"/>
              <a:gd name="connsiteX668" fmla="*/ 4593411 w 5501087"/>
              <a:gd name="connsiteY668" fmla="*/ 6064664 h 6234490"/>
              <a:gd name="connsiteX669" fmla="*/ 4600315 w 5501087"/>
              <a:gd name="connsiteY669" fmla="*/ 6069229 h 6234490"/>
              <a:gd name="connsiteX670" fmla="*/ 4607118 w 5501087"/>
              <a:gd name="connsiteY670" fmla="*/ 6073692 h 6234490"/>
              <a:gd name="connsiteX671" fmla="*/ 4614022 w 5501087"/>
              <a:gd name="connsiteY671" fmla="*/ 6078055 h 6234490"/>
              <a:gd name="connsiteX672" fmla="*/ 4620926 w 5501087"/>
              <a:gd name="connsiteY672" fmla="*/ 6082316 h 6234490"/>
              <a:gd name="connsiteX673" fmla="*/ 4627830 w 5501087"/>
              <a:gd name="connsiteY673" fmla="*/ 6086475 h 6234490"/>
              <a:gd name="connsiteX674" fmla="*/ 4634633 w 5501087"/>
              <a:gd name="connsiteY674" fmla="*/ 6090533 h 6234490"/>
              <a:gd name="connsiteX675" fmla="*/ 4641537 w 5501087"/>
              <a:gd name="connsiteY675" fmla="*/ 6094489 h 6234490"/>
              <a:gd name="connsiteX676" fmla="*/ 4648440 w 5501087"/>
              <a:gd name="connsiteY676" fmla="*/ 6098345 h 6234490"/>
              <a:gd name="connsiteX677" fmla="*/ 4655243 w 5501087"/>
              <a:gd name="connsiteY677" fmla="*/ 6102098 h 6234490"/>
              <a:gd name="connsiteX678" fmla="*/ 4662147 w 5501087"/>
              <a:gd name="connsiteY678" fmla="*/ 6105751 h 6234490"/>
              <a:gd name="connsiteX679" fmla="*/ 4669051 w 5501087"/>
              <a:gd name="connsiteY679" fmla="*/ 6109403 h 6234490"/>
              <a:gd name="connsiteX680" fmla="*/ 4675955 w 5501087"/>
              <a:gd name="connsiteY680" fmla="*/ 6112852 h 6234490"/>
              <a:gd name="connsiteX681" fmla="*/ 4682758 w 5501087"/>
              <a:gd name="connsiteY681" fmla="*/ 6116301 h 6234490"/>
              <a:gd name="connsiteX682" fmla="*/ 4689662 w 5501087"/>
              <a:gd name="connsiteY682" fmla="*/ 6119649 h 6234490"/>
              <a:gd name="connsiteX683" fmla="*/ 4696566 w 5501087"/>
              <a:gd name="connsiteY683" fmla="*/ 6122896 h 6234490"/>
              <a:gd name="connsiteX684" fmla="*/ 4703470 w 5501087"/>
              <a:gd name="connsiteY684" fmla="*/ 6126041 h 6234490"/>
              <a:gd name="connsiteX685" fmla="*/ 4710272 w 5501087"/>
              <a:gd name="connsiteY685" fmla="*/ 6129186 h 6234490"/>
              <a:gd name="connsiteX686" fmla="*/ 4717176 w 5501087"/>
              <a:gd name="connsiteY686" fmla="*/ 6132229 h 6234490"/>
              <a:gd name="connsiteX687" fmla="*/ 4724080 w 5501087"/>
              <a:gd name="connsiteY687" fmla="*/ 6135171 h 6234490"/>
              <a:gd name="connsiteX688" fmla="*/ 4730883 w 5501087"/>
              <a:gd name="connsiteY688" fmla="*/ 6138012 h 6234490"/>
              <a:gd name="connsiteX689" fmla="*/ 4737787 w 5501087"/>
              <a:gd name="connsiteY689" fmla="*/ 6140852 h 6234490"/>
              <a:gd name="connsiteX690" fmla="*/ 4744691 w 5501087"/>
              <a:gd name="connsiteY690" fmla="*/ 6143591 h 6234490"/>
              <a:gd name="connsiteX691" fmla="*/ 4751595 w 5501087"/>
              <a:gd name="connsiteY691" fmla="*/ 6146229 h 6234490"/>
              <a:gd name="connsiteX692" fmla="*/ 4758397 w 5501087"/>
              <a:gd name="connsiteY692" fmla="*/ 6148765 h 6234490"/>
              <a:gd name="connsiteX693" fmla="*/ 4765301 w 5501087"/>
              <a:gd name="connsiteY693" fmla="*/ 6151302 h 6234490"/>
              <a:gd name="connsiteX694" fmla="*/ 4772205 w 5501087"/>
              <a:gd name="connsiteY694" fmla="*/ 6153838 h 6234490"/>
              <a:gd name="connsiteX695" fmla="*/ 4779109 w 5501087"/>
              <a:gd name="connsiteY695" fmla="*/ 6156171 h 6234490"/>
              <a:gd name="connsiteX696" fmla="*/ 4785912 w 5501087"/>
              <a:gd name="connsiteY696" fmla="*/ 6158606 h 6234490"/>
              <a:gd name="connsiteX697" fmla="*/ 4792816 w 5501087"/>
              <a:gd name="connsiteY697" fmla="*/ 6160838 h 6234490"/>
              <a:gd name="connsiteX698" fmla="*/ 4799720 w 5501087"/>
              <a:gd name="connsiteY698" fmla="*/ 6163070 h 6234490"/>
              <a:gd name="connsiteX699" fmla="*/ 4806522 w 5501087"/>
              <a:gd name="connsiteY699" fmla="*/ 6165200 h 6234490"/>
              <a:gd name="connsiteX700" fmla="*/ 4813426 w 5501087"/>
              <a:gd name="connsiteY700" fmla="*/ 6167331 h 6234490"/>
              <a:gd name="connsiteX701" fmla="*/ 4820330 w 5501087"/>
              <a:gd name="connsiteY701" fmla="*/ 6169359 h 6234490"/>
              <a:gd name="connsiteX702" fmla="*/ 4827235 w 5501087"/>
              <a:gd name="connsiteY702" fmla="*/ 6171389 h 6234490"/>
              <a:gd name="connsiteX703" fmla="*/ 4834037 w 5501087"/>
              <a:gd name="connsiteY703" fmla="*/ 6173316 h 6234490"/>
              <a:gd name="connsiteX704" fmla="*/ 4840941 w 5501087"/>
              <a:gd name="connsiteY704" fmla="*/ 6175244 h 6234490"/>
              <a:gd name="connsiteX705" fmla="*/ 4847845 w 5501087"/>
              <a:gd name="connsiteY705" fmla="*/ 6177070 h 6234490"/>
              <a:gd name="connsiteX706" fmla="*/ 4854749 w 5501087"/>
              <a:gd name="connsiteY706" fmla="*/ 6178795 h 6234490"/>
              <a:gd name="connsiteX707" fmla="*/ 4861552 w 5501087"/>
              <a:gd name="connsiteY707" fmla="*/ 6180621 h 6234490"/>
              <a:gd name="connsiteX708" fmla="*/ 4868456 w 5501087"/>
              <a:gd name="connsiteY708" fmla="*/ 6182244 h 6234490"/>
              <a:gd name="connsiteX709" fmla="*/ 4875360 w 5501087"/>
              <a:gd name="connsiteY709" fmla="*/ 6183968 h 6234490"/>
              <a:gd name="connsiteX710" fmla="*/ 4882162 w 5501087"/>
              <a:gd name="connsiteY710" fmla="*/ 6185490 h 6234490"/>
              <a:gd name="connsiteX711" fmla="*/ 4889066 w 5501087"/>
              <a:gd name="connsiteY711" fmla="*/ 6187113 h 6234490"/>
              <a:gd name="connsiteX712" fmla="*/ 4895970 w 5501087"/>
              <a:gd name="connsiteY712" fmla="*/ 6188635 h 6234490"/>
              <a:gd name="connsiteX713" fmla="*/ 4902874 w 5501087"/>
              <a:gd name="connsiteY713" fmla="*/ 6190056 h 6234490"/>
              <a:gd name="connsiteX714" fmla="*/ 4909677 w 5501087"/>
              <a:gd name="connsiteY714" fmla="*/ 6191577 h 6234490"/>
              <a:gd name="connsiteX715" fmla="*/ 4916581 w 5501087"/>
              <a:gd name="connsiteY715" fmla="*/ 6192896 h 6234490"/>
              <a:gd name="connsiteX716" fmla="*/ 4923485 w 5501087"/>
              <a:gd name="connsiteY716" fmla="*/ 6194316 h 6234490"/>
              <a:gd name="connsiteX717" fmla="*/ 4930389 w 5501087"/>
              <a:gd name="connsiteY717" fmla="*/ 6195635 h 6234490"/>
              <a:gd name="connsiteX718" fmla="*/ 4937191 w 5501087"/>
              <a:gd name="connsiteY718" fmla="*/ 6196853 h 6234490"/>
              <a:gd name="connsiteX719" fmla="*/ 4944095 w 5501087"/>
              <a:gd name="connsiteY719" fmla="*/ 6198171 h 6234490"/>
              <a:gd name="connsiteX720" fmla="*/ 4950999 w 5501087"/>
              <a:gd name="connsiteY720" fmla="*/ 6199389 h 6234490"/>
              <a:gd name="connsiteX721" fmla="*/ 4957802 w 5501087"/>
              <a:gd name="connsiteY721" fmla="*/ 6200505 h 6234490"/>
              <a:gd name="connsiteX722" fmla="*/ 4964706 w 5501087"/>
              <a:gd name="connsiteY722" fmla="*/ 6201621 h 6234490"/>
              <a:gd name="connsiteX723" fmla="*/ 4971610 w 5501087"/>
              <a:gd name="connsiteY723" fmla="*/ 6202737 h 6234490"/>
              <a:gd name="connsiteX724" fmla="*/ 4978514 w 5501087"/>
              <a:gd name="connsiteY724" fmla="*/ 6203853 h 6234490"/>
              <a:gd name="connsiteX725" fmla="*/ 4985316 w 5501087"/>
              <a:gd name="connsiteY725" fmla="*/ 6204867 h 6234490"/>
              <a:gd name="connsiteX726" fmla="*/ 4992220 w 5501087"/>
              <a:gd name="connsiteY726" fmla="*/ 6205882 h 6234490"/>
              <a:gd name="connsiteX727" fmla="*/ 4999124 w 5501087"/>
              <a:gd name="connsiteY727" fmla="*/ 6206896 h 6234490"/>
              <a:gd name="connsiteX728" fmla="*/ 5006029 w 5501087"/>
              <a:gd name="connsiteY728" fmla="*/ 6207809 h 6234490"/>
              <a:gd name="connsiteX729" fmla="*/ 5012831 w 5501087"/>
              <a:gd name="connsiteY729" fmla="*/ 6208823 h 6234490"/>
              <a:gd name="connsiteX730" fmla="*/ 5019735 w 5501087"/>
              <a:gd name="connsiteY730" fmla="*/ 6209635 h 6234490"/>
              <a:gd name="connsiteX731" fmla="*/ 5026639 w 5501087"/>
              <a:gd name="connsiteY731" fmla="*/ 6210548 h 6234490"/>
              <a:gd name="connsiteX732" fmla="*/ 5033441 w 5501087"/>
              <a:gd name="connsiteY732" fmla="*/ 6211360 h 6234490"/>
              <a:gd name="connsiteX733" fmla="*/ 5040346 w 5501087"/>
              <a:gd name="connsiteY733" fmla="*/ 6212273 h 6234490"/>
              <a:gd name="connsiteX734" fmla="*/ 5047250 w 5501087"/>
              <a:gd name="connsiteY734" fmla="*/ 6212983 h 6234490"/>
              <a:gd name="connsiteX735" fmla="*/ 5054154 w 5501087"/>
              <a:gd name="connsiteY735" fmla="*/ 6213794 h 6234490"/>
              <a:gd name="connsiteX736" fmla="*/ 5060956 w 5501087"/>
              <a:gd name="connsiteY736" fmla="*/ 6214606 h 6234490"/>
              <a:gd name="connsiteX737" fmla="*/ 5067860 w 5501087"/>
              <a:gd name="connsiteY737" fmla="*/ 6215316 h 6234490"/>
              <a:gd name="connsiteX738" fmla="*/ 5074764 w 5501087"/>
              <a:gd name="connsiteY738" fmla="*/ 6216027 h 6234490"/>
              <a:gd name="connsiteX739" fmla="*/ 5081668 w 5501087"/>
              <a:gd name="connsiteY739" fmla="*/ 6216635 h 6234490"/>
              <a:gd name="connsiteX740" fmla="*/ 5088471 w 5501087"/>
              <a:gd name="connsiteY740" fmla="*/ 6217346 h 6234490"/>
              <a:gd name="connsiteX741" fmla="*/ 5095375 w 5501087"/>
              <a:gd name="connsiteY741" fmla="*/ 6217954 h 6234490"/>
              <a:gd name="connsiteX742" fmla="*/ 5102279 w 5501087"/>
              <a:gd name="connsiteY742" fmla="*/ 6218664 h 6234490"/>
              <a:gd name="connsiteX743" fmla="*/ 5109081 w 5501087"/>
              <a:gd name="connsiteY743" fmla="*/ 6219273 h 6234490"/>
              <a:gd name="connsiteX744" fmla="*/ 5115985 w 5501087"/>
              <a:gd name="connsiteY744" fmla="*/ 6219780 h 6234490"/>
              <a:gd name="connsiteX745" fmla="*/ 5122889 w 5501087"/>
              <a:gd name="connsiteY745" fmla="*/ 6220389 h 6234490"/>
              <a:gd name="connsiteX746" fmla="*/ 5129794 w 5501087"/>
              <a:gd name="connsiteY746" fmla="*/ 6220896 h 6234490"/>
              <a:gd name="connsiteX747" fmla="*/ 5136596 w 5501087"/>
              <a:gd name="connsiteY747" fmla="*/ 6221505 h 6234490"/>
              <a:gd name="connsiteX748" fmla="*/ 5143500 w 5501087"/>
              <a:gd name="connsiteY748" fmla="*/ 6222012 h 6234490"/>
              <a:gd name="connsiteX749" fmla="*/ 5150404 w 5501087"/>
              <a:gd name="connsiteY749" fmla="*/ 6222520 h 6234490"/>
              <a:gd name="connsiteX750" fmla="*/ 5157308 w 5501087"/>
              <a:gd name="connsiteY750" fmla="*/ 6222925 h 6234490"/>
              <a:gd name="connsiteX751" fmla="*/ 5164110 w 5501087"/>
              <a:gd name="connsiteY751" fmla="*/ 6223432 h 6234490"/>
              <a:gd name="connsiteX752" fmla="*/ 5171015 w 5501087"/>
              <a:gd name="connsiteY752" fmla="*/ 6223939 h 6234490"/>
              <a:gd name="connsiteX753" fmla="*/ 5177919 w 5501087"/>
              <a:gd name="connsiteY753" fmla="*/ 6224346 h 6234490"/>
              <a:gd name="connsiteX754" fmla="*/ 5184721 w 5501087"/>
              <a:gd name="connsiteY754" fmla="*/ 6224751 h 6234490"/>
              <a:gd name="connsiteX755" fmla="*/ 5191625 w 5501087"/>
              <a:gd name="connsiteY755" fmla="*/ 6225157 h 6234490"/>
              <a:gd name="connsiteX756" fmla="*/ 5198529 w 5501087"/>
              <a:gd name="connsiteY756" fmla="*/ 6225563 h 6234490"/>
              <a:gd name="connsiteX757" fmla="*/ 5205433 w 5501087"/>
              <a:gd name="connsiteY757" fmla="*/ 6225969 h 6234490"/>
              <a:gd name="connsiteX758" fmla="*/ 5212236 w 5501087"/>
              <a:gd name="connsiteY758" fmla="*/ 6226374 h 6234490"/>
              <a:gd name="connsiteX759" fmla="*/ 5219140 w 5501087"/>
              <a:gd name="connsiteY759" fmla="*/ 6226679 h 6234490"/>
              <a:gd name="connsiteX760" fmla="*/ 5226044 w 5501087"/>
              <a:gd name="connsiteY760" fmla="*/ 6227084 h 6234490"/>
              <a:gd name="connsiteX761" fmla="*/ 5232948 w 5501087"/>
              <a:gd name="connsiteY761" fmla="*/ 6227389 h 6234490"/>
              <a:gd name="connsiteX762" fmla="*/ 5239750 w 5501087"/>
              <a:gd name="connsiteY762" fmla="*/ 6227693 h 6234490"/>
              <a:gd name="connsiteX763" fmla="*/ 5246654 w 5501087"/>
              <a:gd name="connsiteY763" fmla="*/ 6227998 h 6234490"/>
              <a:gd name="connsiteX764" fmla="*/ 5253558 w 5501087"/>
              <a:gd name="connsiteY764" fmla="*/ 6228302 h 6234490"/>
              <a:gd name="connsiteX765" fmla="*/ 5260361 w 5501087"/>
              <a:gd name="connsiteY765" fmla="*/ 6228606 h 6234490"/>
              <a:gd name="connsiteX766" fmla="*/ 5267265 w 5501087"/>
              <a:gd name="connsiteY766" fmla="*/ 6228910 h 6234490"/>
              <a:gd name="connsiteX767" fmla="*/ 5274169 w 5501087"/>
              <a:gd name="connsiteY767" fmla="*/ 6229215 h 6234490"/>
              <a:gd name="connsiteX768" fmla="*/ 5281073 w 5501087"/>
              <a:gd name="connsiteY768" fmla="*/ 6229418 h 6234490"/>
              <a:gd name="connsiteX769" fmla="*/ 5287875 w 5501087"/>
              <a:gd name="connsiteY769" fmla="*/ 6229722 h 6234490"/>
              <a:gd name="connsiteX770" fmla="*/ 5294780 w 5501087"/>
              <a:gd name="connsiteY770" fmla="*/ 6229925 h 6234490"/>
              <a:gd name="connsiteX771" fmla="*/ 5301683 w 5501087"/>
              <a:gd name="connsiteY771" fmla="*/ 6230229 h 6234490"/>
              <a:gd name="connsiteX772" fmla="*/ 5308587 w 5501087"/>
              <a:gd name="connsiteY772" fmla="*/ 6230432 h 6234490"/>
              <a:gd name="connsiteX773" fmla="*/ 5315390 w 5501087"/>
              <a:gd name="connsiteY773" fmla="*/ 6230635 h 6234490"/>
              <a:gd name="connsiteX774" fmla="*/ 5322294 w 5501087"/>
              <a:gd name="connsiteY774" fmla="*/ 6230838 h 6234490"/>
              <a:gd name="connsiteX775" fmla="*/ 5329198 w 5501087"/>
              <a:gd name="connsiteY775" fmla="*/ 6231143 h 6234490"/>
              <a:gd name="connsiteX776" fmla="*/ 5336001 w 5501087"/>
              <a:gd name="connsiteY776" fmla="*/ 6231346 h 6234490"/>
              <a:gd name="connsiteX777" fmla="*/ 5342905 w 5501087"/>
              <a:gd name="connsiteY777" fmla="*/ 6231447 h 6234490"/>
              <a:gd name="connsiteX778" fmla="*/ 5349808 w 5501087"/>
              <a:gd name="connsiteY778" fmla="*/ 6231650 h 6234490"/>
              <a:gd name="connsiteX779" fmla="*/ 5356712 w 5501087"/>
              <a:gd name="connsiteY779" fmla="*/ 6231853 h 6234490"/>
              <a:gd name="connsiteX780" fmla="*/ 5363515 w 5501087"/>
              <a:gd name="connsiteY780" fmla="*/ 6232056 h 6234490"/>
              <a:gd name="connsiteX781" fmla="*/ 5370419 w 5501087"/>
              <a:gd name="connsiteY781" fmla="*/ 6232258 h 6234490"/>
              <a:gd name="connsiteX782" fmla="*/ 5377323 w 5501087"/>
              <a:gd name="connsiteY782" fmla="*/ 6232360 h 6234490"/>
              <a:gd name="connsiteX783" fmla="*/ 5384227 w 5501087"/>
              <a:gd name="connsiteY783" fmla="*/ 6232563 h 6234490"/>
              <a:gd name="connsiteX784" fmla="*/ 5391030 w 5501087"/>
              <a:gd name="connsiteY784" fmla="*/ 6232665 h 6234490"/>
              <a:gd name="connsiteX785" fmla="*/ 5397934 w 5501087"/>
              <a:gd name="connsiteY785" fmla="*/ 6232867 h 6234490"/>
              <a:gd name="connsiteX786" fmla="*/ 5404837 w 5501087"/>
              <a:gd name="connsiteY786" fmla="*/ 6232969 h 6234490"/>
              <a:gd name="connsiteX787" fmla="*/ 5411640 w 5501087"/>
              <a:gd name="connsiteY787" fmla="*/ 6233070 h 6234490"/>
              <a:gd name="connsiteX788" fmla="*/ 5418544 w 5501087"/>
              <a:gd name="connsiteY788" fmla="*/ 6233273 h 6234490"/>
              <a:gd name="connsiteX789" fmla="*/ 5425448 w 5501087"/>
              <a:gd name="connsiteY789" fmla="*/ 6233374 h 6234490"/>
              <a:gd name="connsiteX790" fmla="*/ 5432352 w 5501087"/>
              <a:gd name="connsiteY790" fmla="*/ 6233476 h 6234490"/>
              <a:gd name="connsiteX791" fmla="*/ 5439155 w 5501087"/>
              <a:gd name="connsiteY791" fmla="*/ 6233577 h 6234490"/>
              <a:gd name="connsiteX792" fmla="*/ 5446059 w 5501087"/>
              <a:gd name="connsiteY792" fmla="*/ 6233780 h 6234490"/>
              <a:gd name="connsiteX793" fmla="*/ 5452963 w 5501087"/>
              <a:gd name="connsiteY793" fmla="*/ 6233882 h 6234490"/>
              <a:gd name="connsiteX794" fmla="*/ 5459866 w 5501087"/>
              <a:gd name="connsiteY794" fmla="*/ 6233983 h 6234490"/>
              <a:gd name="connsiteX795" fmla="*/ 5466669 w 5501087"/>
              <a:gd name="connsiteY795" fmla="*/ 6234084 h 6234490"/>
              <a:gd name="connsiteX796" fmla="*/ 5473573 w 5501087"/>
              <a:gd name="connsiteY796" fmla="*/ 6234186 h 6234490"/>
              <a:gd name="connsiteX797" fmla="*/ 5480477 w 5501087"/>
              <a:gd name="connsiteY797" fmla="*/ 6234287 h 6234490"/>
              <a:gd name="connsiteX798" fmla="*/ 5487280 w 5501087"/>
              <a:gd name="connsiteY798" fmla="*/ 6234389 h 6234490"/>
              <a:gd name="connsiteX799" fmla="*/ 5494184 w 5501087"/>
              <a:gd name="connsiteY799" fmla="*/ 6234389 h 6234490"/>
              <a:gd name="connsiteX800" fmla="*/ 5501088 w 5501087"/>
              <a:gd name="connsiteY800" fmla="*/ 6234491 h 6234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</a:cxnLst>
            <a:rect l="l" t="t" r="r" b="b"/>
            <a:pathLst>
              <a:path w="5501087" h="6234490">
                <a:moveTo>
                  <a:pt x="0" y="6234491"/>
                </a:moveTo>
                <a:lnTo>
                  <a:pt x="6904" y="6234389"/>
                </a:lnTo>
                <a:lnTo>
                  <a:pt x="13808" y="6234389"/>
                </a:lnTo>
                <a:lnTo>
                  <a:pt x="20611" y="6234287"/>
                </a:lnTo>
                <a:lnTo>
                  <a:pt x="27515" y="6234186"/>
                </a:lnTo>
                <a:lnTo>
                  <a:pt x="34419" y="6234084"/>
                </a:lnTo>
                <a:lnTo>
                  <a:pt x="41221" y="6233983"/>
                </a:lnTo>
                <a:lnTo>
                  <a:pt x="48125" y="6233882"/>
                </a:lnTo>
                <a:lnTo>
                  <a:pt x="55029" y="6233780"/>
                </a:lnTo>
                <a:lnTo>
                  <a:pt x="61933" y="6233577"/>
                </a:lnTo>
                <a:lnTo>
                  <a:pt x="68736" y="6233476"/>
                </a:lnTo>
                <a:lnTo>
                  <a:pt x="75640" y="6233374"/>
                </a:lnTo>
                <a:lnTo>
                  <a:pt x="82544" y="6233273"/>
                </a:lnTo>
                <a:lnTo>
                  <a:pt x="89448" y="6233070"/>
                </a:lnTo>
                <a:lnTo>
                  <a:pt x="96250" y="6232969"/>
                </a:lnTo>
                <a:lnTo>
                  <a:pt x="103154" y="6232867"/>
                </a:lnTo>
                <a:lnTo>
                  <a:pt x="110058" y="6232665"/>
                </a:lnTo>
                <a:lnTo>
                  <a:pt x="116861" y="6232563"/>
                </a:lnTo>
                <a:lnTo>
                  <a:pt x="123765" y="6232360"/>
                </a:lnTo>
                <a:lnTo>
                  <a:pt x="130669" y="6232258"/>
                </a:lnTo>
                <a:lnTo>
                  <a:pt x="137573" y="6232056"/>
                </a:lnTo>
                <a:lnTo>
                  <a:pt x="144375" y="6231853"/>
                </a:lnTo>
                <a:lnTo>
                  <a:pt x="151279" y="6231650"/>
                </a:lnTo>
                <a:lnTo>
                  <a:pt x="158183" y="6231447"/>
                </a:lnTo>
                <a:lnTo>
                  <a:pt x="165087" y="6231346"/>
                </a:lnTo>
                <a:lnTo>
                  <a:pt x="171890" y="6231143"/>
                </a:lnTo>
                <a:lnTo>
                  <a:pt x="178794" y="6230838"/>
                </a:lnTo>
                <a:lnTo>
                  <a:pt x="185698" y="6230635"/>
                </a:lnTo>
                <a:lnTo>
                  <a:pt x="192500" y="6230432"/>
                </a:lnTo>
                <a:lnTo>
                  <a:pt x="199405" y="6230229"/>
                </a:lnTo>
                <a:lnTo>
                  <a:pt x="206309" y="6229925"/>
                </a:lnTo>
                <a:lnTo>
                  <a:pt x="213213" y="6229722"/>
                </a:lnTo>
                <a:lnTo>
                  <a:pt x="220015" y="6229418"/>
                </a:lnTo>
                <a:lnTo>
                  <a:pt x="226919" y="6229215"/>
                </a:lnTo>
                <a:lnTo>
                  <a:pt x="233823" y="6228910"/>
                </a:lnTo>
                <a:lnTo>
                  <a:pt x="240727" y="6228606"/>
                </a:lnTo>
                <a:lnTo>
                  <a:pt x="247530" y="6228302"/>
                </a:lnTo>
                <a:lnTo>
                  <a:pt x="254434" y="6227998"/>
                </a:lnTo>
                <a:lnTo>
                  <a:pt x="261338" y="6227693"/>
                </a:lnTo>
                <a:lnTo>
                  <a:pt x="268140" y="6227389"/>
                </a:lnTo>
                <a:lnTo>
                  <a:pt x="275044" y="6227084"/>
                </a:lnTo>
                <a:lnTo>
                  <a:pt x="281948" y="6226679"/>
                </a:lnTo>
                <a:lnTo>
                  <a:pt x="288852" y="6226374"/>
                </a:lnTo>
                <a:lnTo>
                  <a:pt x="295655" y="6225969"/>
                </a:lnTo>
                <a:lnTo>
                  <a:pt x="302559" y="6225563"/>
                </a:lnTo>
                <a:lnTo>
                  <a:pt x="309463" y="6225157"/>
                </a:lnTo>
                <a:lnTo>
                  <a:pt x="316367" y="6224751"/>
                </a:lnTo>
                <a:lnTo>
                  <a:pt x="323169" y="6224346"/>
                </a:lnTo>
                <a:lnTo>
                  <a:pt x="330073" y="6223939"/>
                </a:lnTo>
                <a:lnTo>
                  <a:pt x="336977" y="6223432"/>
                </a:lnTo>
                <a:lnTo>
                  <a:pt x="343780" y="6222925"/>
                </a:lnTo>
                <a:lnTo>
                  <a:pt x="350684" y="6222520"/>
                </a:lnTo>
                <a:lnTo>
                  <a:pt x="357588" y="6222012"/>
                </a:lnTo>
                <a:lnTo>
                  <a:pt x="364492" y="6221505"/>
                </a:lnTo>
                <a:lnTo>
                  <a:pt x="371294" y="6220896"/>
                </a:lnTo>
                <a:lnTo>
                  <a:pt x="378198" y="6220389"/>
                </a:lnTo>
                <a:lnTo>
                  <a:pt x="385103" y="6219780"/>
                </a:lnTo>
                <a:lnTo>
                  <a:pt x="392007" y="6219273"/>
                </a:lnTo>
                <a:lnTo>
                  <a:pt x="398809" y="6218664"/>
                </a:lnTo>
                <a:lnTo>
                  <a:pt x="405713" y="6217954"/>
                </a:lnTo>
                <a:lnTo>
                  <a:pt x="412617" y="6217346"/>
                </a:lnTo>
                <a:lnTo>
                  <a:pt x="419420" y="6216635"/>
                </a:lnTo>
                <a:lnTo>
                  <a:pt x="426324" y="6216027"/>
                </a:lnTo>
                <a:lnTo>
                  <a:pt x="433228" y="6215316"/>
                </a:lnTo>
                <a:lnTo>
                  <a:pt x="440132" y="6214606"/>
                </a:lnTo>
                <a:lnTo>
                  <a:pt x="446934" y="6213794"/>
                </a:lnTo>
                <a:lnTo>
                  <a:pt x="453838" y="6212983"/>
                </a:lnTo>
                <a:lnTo>
                  <a:pt x="460742" y="6212273"/>
                </a:lnTo>
                <a:lnTo>
                  <a:pt x="467646" y="6211360"/>
                </a:lnTo>
                <a:lnTo>
                  <a:pt x="474449" y="6210548"/>
                </a:lnTo>
                <a:lnTo>
                  <a:pt x="481353" y="6209635"/>
                </a:lnTo>
                <a:lnTo>
                  <a:pt x="488257" y="6208823"/>
                </a:lnTo>
                <a:lnTo>
                  <a:pt x="495059" y="6207809"/>
                </a:lnTo>
                <a:lnTo>
                  <a:pt x="501963" y="6206896"/>
                </a:lnTo>
                <a:lnTo>
                  <a:pt x="508867" y="6205882"/>
                </a:lnTo>
                <a:lnTo>
                  <a:pt x="515771" y="6204867"/>
                </a:lnTo>
                <a:lnTo>
                  <a:pt x="522574" y="6203853"/>
                </a:lnTo>
                <a:lnTo>
                  <a:pt x="529478" y="6202737"/>
                </a:lnTo>
                <a:lnTo>
                  <a:pt x="536382" y="6201621"/>
                </a:lnTo>
                <a:lnTo>
                  <a:pt x="543286" y="6200505"/>
                </a:lnTo>
                <a:lnTo>
                  <a:pt x="550088" y="6199389"/>
                </a:lnTo>
                <a:lnTo>
                  <a:pt x="556992" y="6198171"/>
                </a:lnTo>
                <a:lnTo>
                  <a:pt x="563897" y="6196853"/>
                </a:lnTo>
                <a:lnTo>
                  <a:pt x="570699" y="6195635"/>
                </a:lnTo>
                <a:lnTo>
                  <a:pt x="577603" y="6194316"/>
                </a:lnTo>
                <a:lnTo>
                  <a:pt x="584507" y="6192896"/>
                </a:lnTo>
                <a:lnTo>
                  <a:pt x="591411" y="6191577"/>
                </a:lnTo>
                <a:lnTo>
                  <a:pt x="598214" y="6190056"/>
                </a:lnTo>
                <a:lnTo>
                  <a:pt x="605118" y="6188635"/>
                </a:lnTo>
                <a:lnTo>
                  <a:pt x="612022" y="6187113"/>
                </a:lnTo>
                <a:lnTo>
                  <a:pt x="618926" y="6185490"/>
                </a:lnTo>
                <a:lnTo>
                  <a:pt x="625728" y="6183968"/>
                </a:lnTo>
                <a:lnTo>
                  <a:pt x="632632" y="6182244"/>
                </a:lnTo>
                <a:lnTo>
                  <a:pt x="639536" y="6180621"/>
                </a:lnTo>
                <a:lnTo>
                  <a:pt x="646339" y="6178795"/>
                </a:lnTo>
                <a:lnTo>
                  <a:pt x="653243" y="6177070"/>
                </a:lnTo>
                <a:lnTo>
                  <a:pt x="660147" y="6175244"/>
                </a:lnTo>
                <a:lnTo>
                  <a:pt x="667051" y="6173316"/>
                </a:lnTo>
                <a:lnTo>
                  <a:pt x="673853" y="6171389"/>
                </a:lnTo>
                <a:lnTo>
                  <a:pt x="680757" y="6169359"/>
                </a:lnTo>
                <a:lnTo>
                  <a:pt x="687661" y="6167331"/>
                </a:lnTo>
                <a:lnTo>
                  <a:pt x="694565" y="6165200"/>
                </a:lnTo>
                <a:lnTo>
                  <a:pt x="701368" y="6163070"/>
                </a:lnTo>
                <a:lnTo>
                  <a:pt x="708272" y="6160838"/>
                </a:lnTo>
                <a:lnTo>
                  <a:pt x="715176" y="6158606"/>
                </a:lnTo>
                <a:lnTo>
                  <a:pt x="721978" y="6156171"/>
                </a:lnTo>
                <a:lnTo>
                  <a:pt x="728882" y="6153838"/>
                </a:lnTo>
                <a:lnTo>
                  <a:pt x="735786" y="6151302"/>
                </a:lnTo>
                <a:lnTo>
                  <a:pt x="742690" y="6148765"/>
                </a:lnTo>
                <a:lnTo>
                  <a:pt x="749493" y="6146229"/>
                </a:lnTo>
                <a:lnTo>
                  <a:pt x="756397" y="6143591"/>
                </a:lnTo>
                <a:lnTo>
                  <a:pt x="763301" y="6140852"/>
                </a:lnTo>
                <a:lnTo>
                  <a:pt x="770205" y="6138012"/>
                </a:lnTo>
                <a:lnTo>
                  <a:pt x="777008" y="6135171"/>
                </a:lnTo>
                <a:lnTo>
                  <a:pt x="783912" y="6132229"/>
                </a:lnTo>
                <a:lnTo>
                  <a:pt x="790816" y="6129186"/>
                </a:lnTo>
                <a:lnTo>
                  <a:pt x="797618" y="6126041"/>
                </a:lnTo>
                <a:lnTo>
                  <a:pt x="804522" y="6122896"/>
                </a:lnTo>
                <a:lnTo>
                  <a:pt x="811426" y="6119649"/>
                </a:lnTo>
                <a:lnTo>
                  <a:pt x="818330" y="6116301"/>
                </a:lnTo>
                <a:lnTo>
                  <a:pt x="825133" y="6112852"/>
                </a:lnTo>
                <a:lnTo>
                  <a:pt x="832037" y="6109403"/>
                </a:lnTo>
                <a:lnTo>
                  <a:pt x="838941" y="6105751"/>
                </a:lnTo>
                <a:lnTo>
                  <a:pt x="845845" y="6102098"/>
                </a:lnTo>
                <a:lnTo>
                  <a:pt x="852647" y="6098345"/>
                </a:lnTo>
                <a:lnTo>
                  <a:pt x="859551" y="6094489"/>
                </a:lnTo>
                <a:lnTo>
                  <a:pt x="866455" y="6090533"/>
                </a:lnTo>
                <a:lnTo>
                  <a:pt x="873258" y="6086475"/>
                </a:lnTo>
                <a:lnTo>
                  <a:pt x="880162" y="6082316"/>
                </a:lnTo>
                <a:lnTo>
                  <a:pt x="887066" y="6078055"/>
                </a:lnTo>
                <a:lnTo>
                  <a:pt x="893970" y="6073692"/>
                </a:lnTo>
                <a:lnTo>
                  <a:pt x="900772" y="6069229"/>
                </a:lnTo>
                <a:lnTo>
                  <a:pt x="907676" y="6064664"/>
                </a:lnTo>
                <a:lnTo>
                  <a:pt x="914580" y="6059997"/>
                </a:lnTo>
                <a:lnTo>
                  <a:pt x="921484" y="6055228"/>
                </a:lnTo>
                <a:lnTo>
                  <a:pt x="928287" y="6050359"/>
                </a:lnTo>
                <a:lnTo>
                  <a:pt x="935191" y="6045388"/>
                </a:lnTo>
                <a:lnTo>
                  <a:pt x="942095" y="6040316"/>
                </a:lnTo>
                <a:lnTo>
                  <a:pt x="948898" y="6035040"/>
                </a:lnTo>
                <a:lnTo>
                  <a:pt x="955802" y="6029765"/>
                </a:lnTo>
                <a:lnTo>
                  <a:pt x="962706" y="6024286"/>
                </a:lnTo>
                <a:lnTo>
                  <a:pt x="969610" y="6018707"/>
                </a:lnTo>
                <a:lnTo>
                  <a:pt x="976412" y="6013026"/>
                </a:lnTo>
                <a:lnTo>
                  <a:pt x="983316" y="6007141"/>
                </a:lnTo>
                <a:lnTo>
                  <a:pt x="990220" y="6001156"/>
                </a:lnTo>
                <a:lnTo>
                  <a:pt x="997124" y="5995069"/>
                </a:lnTo>
                <a:lnTo>
                  <a:pt x="1003927" y="5988881"/>
                </a:lnTo>
                <a:lnTo>
                  <a:pt x="1010831" y="5982489"/>
                </a:lnTo>
                <a:lnTo>
                  <a:pt x="1017735" y="5975996"/>
                </a:lnTo>
                <a:lnTo>
                  <a:pt x="1024537" y="5969402"/>
                </a:lnTo>
                <a:lnTo>
                  <a:pt x="1031441" y="5962605"/>
                </a:lnTo>
                <a:lnTo>
                  <a:pt x="1038345" y="5955706"/>
                </a:lnTo>
                <a:lnTo>
                  <a:pt x="1045249" y="5948605"/>
                </a:lnTo>
                <a:lnTo>
                  <a:pt x="1052052" y="5941402"/>
                </a:lnTo>
                <a:lnTo>
                  <a:pt x="1058956" y="5933997"/>
                </a:lnTo>
                <a:lnTo>
                  <a:pt x="1065860" y="5926489"/>
                </a:lnTo>
                <a:lnTo>
                  <a:pt x="1072764" y="5918779"/>
                </a:lnTo>
                <a:lnTo>
                  <a:pt x="1079566" y="5910967"/>
                </a:lnTo>
                <a:lnTo>
                  <a:pt x="1086470" y="5902953"/>
                </a:lnTo>
                <a:lnTo>
                  <a:pt x="1093374" y="5894837"/>
                </a:lnTo>
                <a:lnTo>
                  <a:pt x="1100177" y="5886518"/>
                </a:lnTo>
                <a:lnTo>
                  <a:pt x="1107081" y="5877996"/>
                </a:lnTo>
                <a:lnTo>
                  <a:pt x="1113985" y="5869373"/>
                </a:lnTo>
                <a:lnTo>
                  <a:pt x="1120889" y="5860546"/>
                </a:lnTo>
                <a:lnTo>
                  <a:pt x="1127692" y="5851518"/>
                </a:lnTo>
                <a:lnTo>
                  <a:pt x="1134596" y="5842387"/>
                </a:lnTo>
                <a:lnTo>
                  <a:pt x="1141500" y="5833054"/>
                </a:lnTo>
                <a:lnTo>
                  <a:pt x="1148404" y="5823518"/>
                </a:lnTo>
                <a:lnTo>
                  <a:pt x="1155206" y="5813778"/>
                </a:lnTo>
                <a:lnTo>
                  <a:pt x="1162110" y="5803836"/>
                </a:lnTo>
                <a:lnTo>
                  <a:pt x="1169014" y="5793793"/>
                </a:lnTo>
                <a:lnTo>
                  <a:pt x="1175817" y="5783445"/>
                </a:lnTo>
                <a:lnTo>
                  <a:pt x="1182721" y="5772996"/>
                </a:lnTo>
                <a:lnTo>
                  <a:pt x="1189625" y="5762343"/>
                </a:lnTo>
                <a:lnTo>
                  <a:pt x="1196529" y="5751488"/>
                </a:lnTo>
                <a:lnTo>
                  <a:pt x="1203331" y="5740430"/>
                </a:lnTo>
                <a:lnTo>
                  <a:pt x="1210235" y="5729170"/>
                </a:lnTo>
                <a:lnTo>
                  <a:pt x="1217139" y="5717706"/>
                </a:lnTo>
                <a:lnTo>
                  <a:pt x="1224043" y="5706039"/>
                </a:lnTo>
                <a:lnTo>
                  <a:pt x="1230846" y="5694169"/>
                </a:lnTo>
                <a:lnTo>
                  <a:pt x="1237750" y="5681995"/>
                </a:lnTo>
                <a:lnTo>
                  <a:pt x="1244654" y="5669720"/>
                </a:lnTo>
                <a:lnTo>
                  <a:pt x="1251456" y="5657242"/>
                </a:lnTo>
                <a:lnTo>
                  <a:pt x="1258360" y="5644459"/>
                </a:lnTo>
                <a:lnTo>
                  <a:pt x="1265264" y="5631474"/>
                </a:lnTo>
                <a:lnTo>
                  <a:pt x="1272168" y="5618285"/>
                </a:lnTo>
                <a:lnTo>
                  <a:pt x="1278971" y="5604894"/>
                </a:lnTo>
                <a:lnTo>
                  <a:pt x="1285875" y="5591299"/>
                </a:lnTo>
                <a:lnTo>
                  <a:pt x="1292779" y="5577401"/>
                </a:lnTo>
                <a:lnTo>
                  <a:pt x="1299683" y="5563299"/>
                </a:lnTo>
                <a:lnTo>
                  <a:pt x="1306486" y="5548995"/>
                </a:lnTo>
                <a:lnTo>
                  <a:pt x="1313390" y="5534488"/>
                </a:lnTo>
                <a:lnTo>
                  <a:pt x="1320294" y="5519676"/>
                </a:lnTo>
                <a:lnTo>
                  <a:pt x="1327096" y="5504661"/>
                </a:lnTo>
                <a:lnTo>
                  <a:pt x="1334000" y="5489342"/>
                </a:lnTo>
                <a:lnTo>
                  <a:pt x="1340904" y="5473820"/>
                </a:lnTo>
                <a:lnTo>
                  <a:pt x="1347808" y="5458096"/>
                </a:lnTo>
                <a:lnTo>
                  <a:pt x="1354611" y="5442066"/>
                </a:lnTo>
                <a:lnTo>
                  <a:pt x="1361515" y="5425835"/>
                </a:lnTo>
                <a:lnTo>
                  <a:pt x="1368419" y="5409298"/>
                </a:lnTo>
                <a:lnTo>
                  <a:pt x="1375323" y="5392560"/>
                </a:lnTo>
                <a:lnTo>
                  <a:pt x="1382125" y="5375515"/>
                </a:lnTo>
                <a:lnTo>
                  <a:pt x="1389029" y="5358270"/>
                </a:lnTo>
                <a:lnTo>
                  <a:pt x="1395933" y="5340820"/>
                </a:lnTo>
                <a:lnTo>
                  <a:pt x="1402736" y="5322965"/>
                </a:lnTo>
                <a:lnTo>
                  <a:pt x="1409640" y="5305008"/>
                </a:lnTo>
                <a:lnTo>
                  <a:pt x="1416544" y="5286646"/>
                </a:lnTo>
                <a:lnTo>
                  <a:pt x="1423448" y="5268081"/>
                </a:lnTo>
                <a:lnTo>
                  <a:pt x="1430250" y="5249312"/>
                </a:lnTo>
                <a:lnTo>
                  <a:pt x="1437154" y="5230240"/>
                </a:lnTo>
                <a:lnTo>
                  <a:pt x="1444058" y="5210863"/>
                </a:lnTo>
                <a:lnTo>
                  <a:pt x="1450962" y="5191182"/>
                </a:lnTo>
                <a:lnTo>
                  <a:pt x="1457765" y="5171297"/>
                </a:lnTo>
                <a:lnTo>
                  <a:pt x="1464669" y="5151210"/>
                </a:lnTo>
                <a:lnTo>
                  <a:pt x="1471573" y="5130717"/>
                </a:lnTo>
                <a:lnTo>
                  <a:pt x="1478375" y="5110022"/>
                </a:lnTo>
                <a:lnTo>
                  <a:pt x="1485280" y="5089022"/>
                </a:lnTo>
                <a:lnTo>
                  <a:pt x="1492183" y="5067819"/>
                </a:lnTo>
                <a:lnTo>
                  <a:pt x="1499088" y="5046312"/>
                </a:lnTo>
                <a:lnTo>
                  <a:pt x="1505890" y="5024500"/>
                </a:lnTo>
                <a:lnTo>
                  <a:pt x="1512794" y="5002384"/>
                </a:lnTo>
                <a:lnTo>
                  <a:pt x="1519698" y="4980065"/>
                </a:lnTo>
                <a:lnTo>
                  <a:pt x="1526602" y="4957442"/>
                </a:lnTo>
                <a:lnTo>
                  <a:pt x="1533405" y="4934514"/>
                </a:lnTo>
                <a:lnTo>
                  <a:pt x="1540309" y="4911282"/>
                </a:lnTo>
                <a:lnTo>
                  <a:pt x="1547213" y="4887847"/>
                </a:lnTo>
                <a:lnTo>
                  <a:pt x="1554015" y="4864108"/>
                </a:lnTo>
                <a:lnTo>
                  <a:pt x="1560919" y="4840064"/>
                </a:lnTo>
                <a:lnTo>
                  <a:pt x="1567823" y="4815818"/>
                </a:lnTo>
                <a:lnTo>
                  <a:pt x="1574727" y="4791165"/>
                </a:lnTo>
                <a:lnTo>
                  <a:pt x="1581530" y="4766310"/>
                </a:lnTo>
                <a:lnTo>
                  <a:pt x="1588434" y="4741252"/>
                </a:lnTo>
                <a:lnTo>
                  <a:pt x="1595338" y="4715788"/>
                </a:lnTo>
                <a:lnTo>
                  <a:pt x="1602242" y="4690122"/>
                </a:lnTo>
                <a:lnTo>
                  <a:pt x="1609044" y="4664151"/>
                </a:lnTo>
                <a:lnTo>
                  <a:pt x="1615948" y="4637875"/>
                </a:lnTo>
                <a:lnTo>
                  <a:pt x="1622852" y="4611397"/>
                </a:lnTo>
                <a:lnTo>
                  <a:pt x="1629655" y="4584614"/>
                </a:lnTo>
                <a:lnTo>
                  <a:pt x="1636559" y="4557527"/>
                </a:lnTo>
                <a:lnTo>
                  <a:pt x="1643463" y="4530237"/>
                </a:lnTo>
                <a:lnTo>
                  <a:pt x="1650367" y="4502642"/>
                </a:lnTo>
                <a:lnTo>
                  <a:pt x="1657169" y="4474744"/>
                </a:lnTo>
                <a:lnTo>
                  <a:pt x="1664074" y="4446541"/>
                </a:lnTo>
                <a:lnTo>
                  <a:pt x="1670977" y="4418135"/>
                </a:lnTo>
                <a:lnTo>
                  <a:pt x="1677882" y="4389425"/>
                </a:lnTo>
                <a:lnTo>
                  <a:pt x="1684684" y="4360511"/>
                </a:lnTo>
                <a:lnTo>
                  <a:pt x="1691588" y="4331294"/>
                </a:lnTo>
                <a:lnTo>
                  <a:pt x="1698492" y="4301873"/>
                </a:lnTo>
                <a:lnTo>
                  <a:pt x="1705295" y="4272149"/>
                </a:lnTo>
                <a:lnTo>
                  <a:pt x="1712199" y="4242120"/>
                </a:lnTo>
                <a:lnTo>
                  <a:pt x="1719103" y="4211888"/>
                </a:lnTo>
                <a:lnTo>
                  <a:pt x="1726007" y="4181351"/>
                </a:lnTo>
                <a:lnTo>
                  <a:pt x="1732809" y="4150612"/>
                </a:lnTo>
                <a:lnTo>
                  <a:pt x="1739713" y="4119670"/>
                </a:lnTo>
                <a:lnTo>
                  <a:pt x="1746617" y="4088423"/>
                </a:lnTo>
                <a:lnTo>
                  <a:pt x="1753521" y="4056872"/>
                </a:lnTo>
                <a:lnTo>
                  <a:pt x="1760324" y="4025220"/>
                </a:lnTo>
                <a:lnTo>
                  <a:pt x="1767228" y="3993263"/>
                </a:lnTo>
                <a:lnTo>
                  <a:pt x="1774132" y="3961003"/>
                </a:lnTo>
                <a:lnTo>
                  <a:pt x="1780934" y="3928538"/>
                </a:lnTo>
                <a:lnTo>
                  <a:pt x="1787838" y="3895973"/>
                </a:lnTo>
                <a:lnTo>
                  <a:pt x="1794742" y="3863002"/>
                </a:lnTo>
                <a:lnTo>
                  <a:pt x="1801646" y="3829929"/>
                </a:lnTo>
                <a:lnTo>
                  <a:pt x="1808449" y="3796654"/>
                </a:lnTo>
                <a:lnTo>
                  <a:pt x="1815353" y="3763074"/>
                </a:lnTo>
                <a:lnTo>
                  <a:pt x="1822257" y="3729393"/>
                </a:lnTo>
                <a:lnTo>
                  <a:pt x="1829161" y="3695407"/>
                </a:lnTo>
                <a:lnTo>
                  <a:pt x="1835963" y="3661218"/>
                </a:lnTo>
                <a:lnTo>
                  <a:pt x="1842867" y="3626928"/>
                </a:lnTo>
                <a:lnTo>
                  <a:pt x="1849771" y="3592334"/>
                </a:lnTo>
                <a:lnTo>
                  <a:pt x="1856574" y="3557638"/>
                </a:lnTo>
                <a:lnTo>
                  <a:pt x="1863478" y="3522740"/>
                </a:lnTo>
                <a:lnTo>
                  <a:pt x="1870382" y="3487638"/>
                </a:lnTo>
                <a:lnTo>
                  <a:pt x="1877286" y="3452334"/>
                </a:lnTo>
                <a:lnTo>
                  <a:pt x="1884089" y="3416928"/>
                </a:lnTo>
                <a:lnTo>
                  <a:pt x="1890993" y="3381319"/>
                </a:lnTo>
                <a:lnTo>
                  <a:pt x="1897897" y="3345507"/>
                </a:lnTo>
                <a:lnTo>
                  <a:pt x="1904801" y="3309594"/>
                </a:lnTo>
                <a:lnTo>
                  <a:pt x="1911603" y="3273478"/>
                </a:lnTo>
                <a:lnTo>
                  <a:pt x="1918507" y="3237260"/>
                </a:lnTo>
                <a:lnTo>
                  <a:pt x="1925411" y="3200941"/>
                </a:lnTo>
                <a:lnTo>
                  <a:pt x="1932214" y="3164419"/>
                </a:lnTo>
                <a:lnTo>
                  <a:pt x="1939118" y="3127796"/>
                </a:lnTo>
                <a:lnTo>
                  <a:pt x="1946022" y="3091071"/>
                </a:lnTo>
                <a:lnTo>
                  <a:pt x="1952926" y="3054143"/>
                </a:lnTo>
                <a:lnTo>
                  <a:pt x="1959728" y="3017216"/>
                </a:lnTo>
                <a:lnTo>
                  <a:pt x="1966632" y="2980187"/>
                </a:lnTo>
                <a:lnTo>
                  <a:pt x="1973536" y="2942955"/>
                </a:lnTo>
                <a:lnTo>
                  <a:pt x="1980440" y="2905722"/>
                </a:lnTo>
                <a:lnTo>
                  <a:pt x="1987243" y="2868389"/>
                </a:lnTo>
                <a:lnTo>
                  <a:pt x="1994147" y="2830954"/>
                </a:lnTo>
                <a:lnTo>
                  <a:pt x="2001051" y="2793418"/>
                </a:lnTo>
                <a:lnTo>
                  <a:pt x="2007853" y="2755881"/>
                </a:lnTo>
                <a:lnTo>
                  <a:pt x="2014757" y="2718244"/>
                </a:lnTo>
                <a:lnTo>
                  <a:pt x="2021661" y="2680606"/>
                </a:lnTo>
                <a:lnTo>
                  <a:pt x="2028565" y="2642866"/>
                </a:lnTo>
                <a:lnTo>
                  <a:pt x="2035368" y="2605127"/>
                </a:lnTo>
                <a:lnTo>
                  <a:pt x="2042272" y="2567388"/>
                </a:lnTo>
                <a:lnTo>
                  <a:pt x="2049176" y="2529547"/>
                </a:lnTo>
                <a:lnTo>
                  <a:pt x="2056080" y="2491706"/>
                </a:lnTo>
                <a:lnTo>
                  <a:pt x="2062883" y="2453865"/>
                </a:lnTo>
                <a:lnTo>
                  <a:pt x="2069787" y="2416025"/>
                </a:lnTo>
                <a:lnTo>
                  <a:pt x="2076691" y="2378286"/>
                </a:lnTo>
                <a:lnTo>
                  <a:pt x="2083493" y="2340445"/>
                </a:lnTo>
                <a:lnTo>
                  <a:pt x="2090397" y="2302705"/>
                </a:lnTo>
                <a:lnTo>
                  <a:pt x="2097301" y="2264966"/>
                </a:lnTo>
                <a:lnTo>
                  <a:pt x="2104205" y="2227227"/>
                </a:lnTo>
                <a:lnTo>
                  <a:pt x="2111008" y="2189589"/>
                </a:lnTo>
                <a:lnTo>
                  <a:pt x="2117912" y="2151951"/>
                </a:lnTo>
                <a:lnTo>
                  <a:pt x="2124816" y="2114415"/>
                </a:lnTo>
                <a:lnTo>
                  <a:pt x="2131720" y="2076878"/>
                </a:lnTo>
                <a:lnTo>
                  <a:pt x="2138522" y="2039545"/>
                </a:lnTo>
                <a:lnTo>
                  <a:pt x="2145426" y="2002211"/>
                </a:lnTo>
                <a:lnTo>
                  <a:pt x="2152330" y="1964979"/>
                </a:lnTo>
                <a:lnTo>
                  <a:pt x="2159133" y="1927849"/>
                </a:lnTo>
                <a:lnTo>
                  <a:pt x="2166037" y="1890921"/>
                </a:lnTo>
                <a:lnTo>
                  <a:pt x="2172941" y="1853993"/>
                </a:lnTo>
                <a:lnTo>
                  <a:pt x="2179845" y="1817269"/>
                </a:lnTo>
                <a:lnTo>
                  <a:pt x="2186647" y="1780645"/>
                </a:lnTo>
                <a:lnTo>
                  <a:pt x="2193551" y="1744225"/>
                </a:lnTo>
                <a:lnTo>
                  <a:pt x="2200456" y="1707906"/>
                </a:lnTo>
                <a:lnTo>
                  <a:pt x="2207359" y="1671688"/>
                </a:lnTo>
                <a:lnTo>
                  <a:pt x="2214162" y="1635775"/>
                </a:lnTo>
                <a:lnTo>
                  <a:pt x="2221066" y="1599963"/>
                </a:lnTo>
                <a:lnTo>
                  <a:pt x="2227970" y="1564354"/>
                </a:lnTo>
                <a:lnTo>
                  <a:pt x="2234772" y="1528949"/>
                </a:lnTo>
                <a:lnTo>
                  <a:pt x="2241677" y="1493746"/>
                </a:lnTo>
                <a:lnTo>
                  <a:pt x="2248581" y="1458745"/>
                </a:lnTo>
                <a:lnTo>
                  <a:pt x="2255485" y="1423948"/>
                </a:lnTo>
                <a:lnTo>
                  <a:pt x="2262287" y="1389455"/>
                </a:lnTo>
                <a:lnTo>
                  <a:pt x="2269191" y="1355165"/>
                </a:lnTo>
                <a:lnTo>
                  <a:pt x="2276095" y="1321078"/>
                </a:lnTo>
                <a:lnTo>
                  <a:pt x="2282999" y="1287295"/>
                </a:lnTo>
                <a:lnTo>
                  <a:pt x="2289802" y="1253817"/>
                </a:lnTo>
                <a:lnTo>
                  <a:pt x="2296706" y="1220541"/>
                </a:lnTo>
                <a:lnTo>
                  <a:pt x="2303610" y="1187570"/>
                </a:lnTo>
                <a:lnTo>
                  <a:pt x="2310412" y="1154904"/>
                </a:lnTo>
                <a:lnTo>
                  <a:pt x="2317316" y="1122541"/>
                </a:lnTo>
                <a:lnTo>
                  <a:pt x="2324220" y="1090483"/>
                </a:lnTo>
                <a:lnTo>
                  <a:pt x="2331124" y="1058729"/>
                </a:lnTo>
                <a:lnTo>
                  <a:pt x="2337927" y="1027381"/>
                </a:lnTo>
                <a:lnTo>
                  <a:pt x="2344831" y="996236"/>
                </a:lnTo>
                <a:lnTo>
                  <a:pt x="2351735" y="965497"/>
                </a:lnTo>
                <a:lnTo>
                  <a:pt x="2358639" y="935062"/>
                </a:lnTo>
                <a:lnTo>
                  <a:pt x="2365441" y="905033"/>
                </a:lnTo>
                <a:lnTo>
                  <a:pt x="2372345" y="875409"/>
                </a:lnTo>
                <a:lnTo>
                  <a:pt x="2379249" y="846091"/>
                </a:lnTo>
                <a:lnTo>
                  <a:pt x="2386052" y="817177"/>
                </a:lnTo>
                <a:lnTo>
                  <a:pt x="2392956" y="788670"/>
                </a:lnTo>
                <a:lnTo>
                  <a:pt x="2399860" y="760568"/>
                </a:lnTo>
                <a:lnTo>
                  <a:pt x="2406764" y="732771"/>
                </a:lnTo>
                <a:lnTo>
                  <a:pt x="2413566" y="705481"/>
                </a:lnTo>
                <a:lnTo>
                  <a:pt x="2420470" y="678597"/>
                </a:lnTo>
                <a:lnTo>
                  <a:pt x="2427375" y="652119"/>
                </a:lnTo>
                <a:lnTo>
                  <a:pt x="2434279" y="626148"/>
                </a:lnTo>
                <a:lnTo>
                  <a:pt x="2441081" y="600481"/>
                </a:lnTo>
                <a:lnTo>
                  <a:pt x="2447985" y="575423"/>
                </a:lnTo>
                <a:lnTo>
                  <a:pt x="2454889" y="550669"/>
                </a:lnTo>
                <a:lnTo>
                  <a:pt x="2461691" y="526524"/>
                </a:lnTo>
                <a:lnTo>
                  <a:pt x="2468596" y="502785"/>
                </a:lnTo>
                <a:lnTo>
                  <a:pt x="2475500" y="479451"/>
                </a:lnTo>
                <a:lnTo>
                  <a:pt x="2482404" y="456727"/>
                </a:lnTo>
                <a:lnTo>
                  <a:pt x="2489206" y="434408"/>
                </a:lnTo>
                <a:lnTo>
                  <a:pt x="2496110" y="412596"/>
                </a:lnTo>
                <a:lnTo>
                  <a:pt x="2503014" y="391292"/>
                </a:lnTo>
                <a:lnTo>
                  <a:pt x="2509918" y="370494"/>
                </a:lnTo>
                <a:lnTo>
                  <a:pt x="2516721" y="350204"/>
                </a:lnTo>
                <a:lnTo>
                  <a:pt x="2523625" y="330523"/>
                </a:lnTo>
                <a:lnTo>
                  <a:pt x="2530529" y="311248"/>
                </a:lnTo>
                <a:lnTo>
                  <a:pt x="2537331" y="292581"/>
                </a:lnTo>
                <a:lnTo>
                  <a:pt x="2544235" y="274421"/>
                </a:lnTo>
                <a:lnTo>
                  <a:pt x="2551139" y="256769"/>
                </a:lnTo>
                <a:lnTo>
                  <a:pt x="2558043" y="239726"/>
                </a:lnTo>
                <a:lnTo>
                  <a:pt x="2564846" y="223189"/>
                </a:lnTo>
                <a:lnTo>
                  <a:pt x="2571750" y="207262"/>
                </a:lnTo>
                <a:lnTo>
                  <a:pt x="2578654" y="191841"/>
                </a:lnTo>
                <a:lnTo>
                  <a:pt x="2585558" y="177030"/>
                </a:lnTo>
                <a:lnTo>
                  <a:pt x="2592361" y="162725"/>
                </a:lnTo>
                <a:lnTo>
                  <a:pt x="2599265" y="149131"/>
                </a:lnTo>
                <a:lnTo>
                  <a:pt x="2606169" y="135943"/>
                </a:lnTo>
                <a:lnTo>
                  <a:pt x="2612971" y="123464"/>
                </a:lnTo>
                <a:lnTo>
                  <a:pt x="2619875" y="111493"/>
                </a:lnTo>
                <a:lnTo>
                  <a:pt x="2626779" y="100232"/>
                </a:lnTo>
                <a:lnTo>
                  <a:pt x="2633683" y="89479"/>
                </a:lnTo>
                <a:lnTo>
                  <a:pt x="2640486" y="79334"/>
                </a:lnTo>
                <a:lnTo>
                  <a:pt x="2647390" y="69696"/>
                </a:lnTo>
                <a:lnTo>
                  <a:pt x="2654294" y="60768"/>
                </a:lnTo>
                <a:lnTo>
                  <a:pt x="2661198" y="52450"/>
                </a:lnTo>
                <a:lnTo>
                  <a:pt x="2668000" y="44739"/>
                </a:lnTo>
                <a:lnTo>
                  <a:pt x="2674904" y="37638"/>
                </a:lnTo>
                <a:lnTo>
                  <a:pt x="2681808" y="31044"/>
                </a:lnTo>
                <a:lnTo>
                  <a:pt x="2688611" y="25160"/>
                </a:lnTo>
                <a:lnTo>
                  <a:pt x="2695515" y="19884"/>
                </a:lnTo>
                <a:lnTo>
                  <a:pt x="2702419" y="15217"/>
                </a:lnTo>
                <a:lnTo>
                  <a:pt x="2709323" y="11159"/>
                </a:lnTo>
                <a:lnTo>
                  <a:pt x="2716125" y="7812"/>
                </a:lnTo>
                <a:lnTo>
                  <a:pt x="2723029" y="4971"/>
                </a:lnTo>
                <a:lnTo>
                  <a:pt x="2729933" y="2739"/>
                </a:lnTo>
                <a:lnTo>
                  <a:pt x="2736837" y="1217"/>
                </a:lnTo>
                <a:lnTo>
                  <a:pt x="2743640" y="304"/>
                </a:lnTo>
                <a:lnTo>
                  <a:pt x="2750544" y="0"/>
                </a:lnTo>
                <a:lnTo>
                  <a:pt x="2757448" y="304"/>
                </a:lnTo>
                <a:lnTo>
                  <a:pt x="2764250" y="1217"/>
                </a:lnTo>
                <a:lnTo>
                  <a:pt x="2771154" y="2739"/>
                </a:lnTo>
                <a:lnTo>
                  <a:pt x="2778058" y="4971"/>
                </a:lnTo>
                <a:lnTo>
                  <a:pt x="2784963" y="7812"/>
                </a:lnTo>
                <a:lnTo>
                  <a:pt x="2791765" y="11159"/>
                </a:lnTo>
                <a:lnTo>
                  <a:pt x="2798669" y="15217"/>
                </a:lnTo>
                <a:lnTo>
                  <a:pt x="2805573" y="19884"/>
                </a:lnTo>
                <a:lnTo>
                  <a:pt x="2812477" y="25160"/>
                </a:lnTo>
                <a:lnTo>
                  <a:pt x="2819279" y="31044"/>
                </a:lnTo>
                <a:lnTo>
                  <a:pt x="2826184" y="37638"/>
                </a:lnTo>
                <a:lnTo>
                  <a:pt x="2833088" y="44739"/>
                </a:lnTo>
                <a:lnTo>
                  <a:pt x="2839890" y="52450"/>
                </a:lnTo>
                <a:lnTo>
                  <a:pt x="2846794" y="60768"/>
                </a:lnTo>
                <a:lnTo>
                  <a:pt x="2853698" y="69696"/>
                </a:lnTo>
                <a:lnTo>
                  <a:pt x="2860602" y="79334"/>
                </a:lnTo>
                <a:lnTo>
                  <a:pt x="2867405" y="89479"/>
                </a:lnTo>
                <a:lnTo>
                  <a:pt x="2874309" y="100232"/>
                </a:lnTo>
                <a:lnTo>
                  <a:pt x="2881213" y="111493"/>
                </a:lnTo>
                <a:lnTo>
                  <a:pt x="2888117" y="123464"/>
                </a:lnTo>
                <a:lnTo>
                  <a:pt x="2894919" y="135943"/>
                </a:lnTo>
                <a:lnTo>
                  <a:pt x="2901823" y="149131"/>
                </a:lnTo>
                <a:lnTo>
                  <a:pt x="2908727" y="162725"/>
                </a:lnTo>
                <a:lnTo>
                  <a:pt x="2915530" y="177030"/>
                </a:lnTo>
                <a:lnTo>
                  <a:pt x="2922434" y="191841"/>
                </a:lnTo>
                <a:lnTo>
                  <a:pt x="2929338" y="207262"/>
                </a:lnTo>
                <a:lnTo>
                  <a:pt x="2936242" y="223189"/>
                </a:lnTo>
                <a:lnTo>
                  <a:pt x="2943044" y="239726"/>
                </a:lnTo>
                <a:lnTo>
                  <a:pt x="2949949" y="256769"/>
                </a:lnTo>
                <a:lnTo>
                  <a:pt x="2956853" y="274421"/>
                </a:lnTo>
                <a:lnTo>
                  <a:pt x="2963756" y="292581"/>
                </a:lnTo>
                <a:lnTo>
                  <a:pt x="2970559" y="311248"/>
                </a:lnTo>
                <a:lnTo>
                  <a:pt x="2977463" y="330523"/>
                </a:lnTo>
                <a:lnTo>
                  <a:pt x="2984367" y="350204"/>
                </a:lnTo>
                <a:lnTo>
                  <a:pt x="2991170" y="370494"/>
                </a:lnTo>
                <a:lnTo>
                  <a:pt x="2998074" y="391292"/>
                </a:lnTo>
                <a:lnTo>
                  <a:pt x="3004978" y="412596"/>
                </a:lnTo>
                <a:lnTo>
                  <a:pt x="3011882" y="434408"/>
                </a:lnTo>
                <a:lnTo>
                  <a:pt x="3018684" y="456727"/>
                </a:lnTo>
                <a:lnTo>
                  <a:pt x="3025588" y="479451"/>
                </a:lnTo>
                <a:lnTo>
                  <a:pt x="3032492" y="502785"/>
                </a:lnTo>
                <a:lnTo>
                  <a:pt x="3039396" y="526524"/>
                </a:lnTo>
                <a:lnTo>
                  <a:pt x="3046199" y="550669"/>
                </a:lnTo>
                <a:lnTo>
                  <a:pt x="3053103" y="575423"/>
                </a:lnTo>
                <a:lnTo>
                  <a:pt x="3060007" y="600481"/>
                </a:lnTo>
                <a:lnTo>
                  <a:pt x="3066809" y="626148"/>
                </a:lnTo>
                <a:lnTo>
                  <a:pt x="3073713" y="652119"/>
                </a:lnTo>
                <a:lnTo>
                  <a:pt x="3080617" y="678597"/>
                </a:lnTo>
                <a:lnTo>
                  <a:pt x="3087521" y="705481"/>
                </a:lnTo>
                <a:lnTo>
                  <a:pt x="3094324" y="732771"/>
                </a:lnTo>
                <a:lnTo>
                  <a:pt x="3101228" y="760568"/>
                </a:lnTo>
                <a:lnTo>
                  <a:pt x="3108132" y="788670"/>
                </a:lnTo>
                <a:lnTo>
                  <a:pt x="3115036" y="817177"/>
                </a:lnTo>
                <a:lnTo>
                  <a:pt x="3121838" y="846091"/>
                </a:lnTo>
                <a:lnTo>
                  <a:pt x="3128742" y="875409"/>
                </a:lnTo>
                <a:lnTo>
                  <a:pt x="3135646" y="905033"/>
                </a:lnTo>
                <a:lnTo>
                  <a:pt x="3142449" y="935062"/>
                </a:lnTo>
                <a:lnTo>
                  <a:pt x="3149353" y="965497"/>
                </a:lnTo>
                <a:lnTo>
                  <a:pt x="3156257" y="996236"/>
                </a:lnTo>
                <a:lnTo>
                  <a:pt x="3163161" y="1027381"/>
                </a:lnTo>
                <a:lnTo>
                  <a:pt x="3169963" y="1058729"/>
                </a:lnTo>
                <a:lnTo>
                  <a:pt x="3176867" y="1090483"/>
                </a:lnTo>
                <a:lnTo>
                  <a:pt x="3183772" y="1122541"/>
                </a:lnTo>
                <a:lnTo>
                  <a:pt x="3190676" y="1154904"/>
                </a:lnTo>
                <a:lnTo>
                  <a:pt x="3197478" y="1187570"/>
                </a:lnTo>
                <a:lnTo>
                  <a:pt x="3204382" y="1220541"/>
                </a:lnTo>
                <a:lnTo>
                  <a:pt x="3211286" y="1253817"/>
                </a:lnTo>
                <a:lnTo>
                  <a:pt x="3218088" y="1287295"/>
                </a:lnTo>
                <a:lnTo>
                  <a:pt x="3224993" y="1321078"/>
                </a:lnTo>
                <a:lnTo>
                  <a:pt x="3231897" y="1355165"/>
                </a:lnTo>
                <a:lnTo>
                  <a:pt x="3238801" y="1389455"/>
                </a:lnTo>
                <a:lnTo>
                  <a:pt x="3245603" y="1423948"/>
                </a:lnTo>
                <a:lnTo>
                  <a:pt x="3252507" y="1458745"/>
                </a:lnTo>
                <a:lnTo>
                  <a:pt x="3259411" y="1493746"/>
                </a:lnTo>
                <a:lnTo>
                  <a:pt x="3266315" y="1528949"/>
                </a:lnTo>
                <a:lnTo>
                  <a:pt x="3273118" y="1564354"/>
                </a:lnTo>
                <a:lnTo>
                  <a:pt x="3280022" y="1599963"/>
                </a:lnTo>
                <a:lnTo>
                  <a:pt x="3286926" y="1635775"/>
                </a:lnTo>
                <a:lnTo>
                  <a:pt x="3293728" y="1671688"/>
                </a:lnTo>
                <a:lnTo>
                  <a:pt x="3300632" y="1707906"/>
                </a:lnTo>
                <a:lnTo>
                  <a:pt x="3307536" y="1744225"/>
                </a:lnTo>
                <a:lnTo>
                  <a:pt x="3314440" y="1780645"/>
                </a:lnTo>
                <a:lnTo>
                  <a:pt x="3321243" y="1817269"/>
                </a:lnTo>
                <a:lnTo>
                  <a:pt x="3328147" y="1853993"/>
                </a:lnTo>
                <a:lnTo>
                  <a:pt x="3335051" y="1890921"/>
                </a:lnTo>
                <a:lnTo>
                  <a:pt x="3341955" y="1927849"/>
                </a:lnTo>
                <a:lnTo>
                  <a:pt x="3348758" y="1964979"/>
                </a:lnTo>
                <a:lnTo>
                  <a:pt x="3355662" y="2002211"/>
                </a:lnTo>
                <a:lnTo>
                  <a:pt x="3362566" y="2039545"/>
                </a:lnTo>
                <a:lnTo>
                  <a:pt x="3369368" y="2076878"/>
                </a:lnTo>
                <a:lnTo>
                  <a:pt x="3376272" y="2114415"/>
                </a:lnTo>
                <a:lnTo>
                  <a:pt x="3383176" y="2151951"/>
                </a:lnTo>
                <a:lnTo>
                  <a:pt x="3390080" y="2189589"/>
                </a:lnTo>
                <a:lnTo>
                  <a:pt x="3396883" y="2227227"/>
                </a:lnTo>
                <a:lnTo>
                  <a:pt x="3403787" y="2264966"/>
                </a:lnTo>
                <a:lnTo>
                  <a:pt x="3410691" y="2302705"/>
                </a:lnTo>
                <a:lnTo>
                  <a:pt x="3417595" y="2340445"/>
                </a:lnTo>
                <a:lnTo>
                  <a:pt x="3424397" y="2378286"/>
                </a:lnTo>
                <a:lnTo>
                  <a:pt x="3431301" y="2416025"/>
                </a:lnTo>
                <a:lnTo>
                  <a:pt x="3438205" y="2453865"/>
                </a:lnTo>
                <a:lnTo>
                  <a:pt x="3445008" y="2491706"/>
                </a:lnTo>
                <a:lnTo>
                  <a:pt x="3451912" y="2529547"/>
                </a:lnTo>
                <a:lnTo>
                  <a:pt x="3458816" y="2567388"/>
                </a:lnTo>
                <a:lnTo>
                  <a:pt x="3465720" y="2605127"/>
                </a:lnTo>
                <a:lnTo>
                  <a:pt x="3472522" y="2642866"/>
                </a:lnTo>
                <a:lnTo>
                  <a:pt x="3479426" y="2680606"/>
                </a:lnTo>
                <a:lnTo>
                  <a:pt x="3486330" y="2718244"/>
                </a:lnTo>
                <a:lnTo>
                  <a:pt x="3493234" y="2755881"/>
                </a:lnTo>
                <a:lnTo>
                  <a:pt x="3500037" y="2793418"/>
                </a:lnTo>
                <a:lnTo>
                  <a:pt x="3506941" y="2830954"/>
                </a:lnTo>
                <a:lnTo>
                  <a:pt x="3513845" y="2868389"/>
                </a:lnTo>
                <a:lnTo>
                  <a:pt x="3520647" y="2905722"/>
                </a:lnTo>
                <a:lnTo>
                  <a:pt x="3527551" y="2942955"/>
                </a:lnTo>
                <a:lnTo>
                  <a:pt x="3534455" y="2980187"/>
                </a:lnTo>
                <a:lnTo>
                  <a:pt x="3541360" y="3017216"/>
                </a:lnTo>
                <a:lnTo>
                  <a:pt x="3548162" y="3054143"/>
                </a:lnTo>
                <a:lnTo>
                  <a:pt x="3555066" y="3091071"/>
                </a:lnTo>
                <a:lnTo>
                  <a:pt x="3561970" y="3127796"/>
                </a:lnTo>
                <a:lnTo>
                  <a:pt x="3568874" y="3164419"/>
                </a:lnTo>
                <a:lnTo>
                  <a:pt x="3575676" y="3200941"/>
                </a:lnTo>
                <a:lnTo>
                  <a:pt x="3582581" y="3237260"/>
                </a:lnTo>
                <a:lnTo>
                  <a:pt x="3589485" y="3273478"/>
                </a:lnTo>
                <a:lnTo>
                  <a:pt x="3596287" y="3309594"/>
                </a:lnTo>
                <a:lnTo>
                  <a:pt x="3603191" y="3345507"/>
                </a:lnTo>
                <a:lnTo>
                  <a:pt x="3610095" y="3381319"/>
                </a:lnTo>
                <a:lnTo>
                  <a:pt x="3616999" y="3416928"/>
                </a:lnTo>
                <a:lnTo>
                  <a:pt x="3623802" y="3452334"/>
                </a:lnTo>
                <a:lnTo>
                  <a:pt x="3630706" y="3487638"/>
                </a:lnTo>
                <a:lnTo>
                  <a:pt x="3637610" y="3522740"/>
                </a:lnTo>
                <a:lnTo>
                  <a:pt x="3644514" y="3557638"/>
                </a:lnTo>
                <a:lnTo>
                  <a:pt x="3651316" y="3592334"/>
                </a:lnTo>
                <a:lnTo>
                  <a:pt x="3658220" y="3626928"/>
                </a:lnTo>
                <a:lnTo>
                  <a:pt x="3665124" y="3661218"/>
                </a:lnTo>
                <a:lnTo>
                  <a:pt x="3671927" y="3695407"/>
                </a:lnTo>
                <a:lnTo>
                  <a:pt x="3678831" y="3729393"/>
                </a:lnTo>
                <a:lnTo>
                  <a:pt x="3685735" y="3763074"/>
                </a:lnTo>
                <a:lnTo>
                  <a:pt x="3692639" y="3796654"/>
                </a:lnTo>
                <a:lnTo>
                  <a:pt x="3699441" y="3829929"/>
                </a:lnTo>
                <a:lnTo>
                  <a:pt x="3706346" y="3863002"/>
                </a:lnTo>
                <a:lnTo>
                  <a:pt x="3713250" y="3895973"/>
                </a:lnTo>
                <a:lnTo>
                  <a:pt x="3720153" y="3928538"/>
                </a:lnTo>
                <a:lnTo>
                  <a:pt x="3726956" y="3961003"/>
                </a:lnTo>
                <a:lnTo>
                  <a:pt x="3733860" y="3993263"/>
                </a:lnTo>
                <a:lnTo>
                  <a:pt x="3740764" y="4025220"/>
                </a:lnTo>
                <a:lnTo>
                  <a:pt x="3747567" y="4056872"/>
                </a:lnTo>
                <a:lnTo>
                  <a:pt x="3754471" y="4088423"/>
                </a:lnTo>
                <a:lnTo>
                  <a:pt x="3761375" y="4119670"/>
                </a:lnTo>
                <a:lnTo>
                  <a:pt x="3768279" y="4150612"/>
                </a:lnTo>
                <a:lnTo>
                  <a:pt x="3775081" y="4181351"/>
                </a:lnTo>
                <a:lnTo>
                  <a:pt x="3781985" y="4211888"/>
                </a:lnTo>
                <a:lnTo>
                  <a:pt x="3788889" y="4242120"/>
                </a:lnTo>
                <a:lnTo>
                  <a:pt x="3795793" y="4272149"/>
                </a:lnTo>
                <a:lnTo>
                  <a:pt x="3802596" y="4301873"/>
                </a:lnTo>
                <a:lnTo>
                  <a:pt x="3809500" y="4331294"/>
                </a:lnTo>
                <a:lnTo>
                  <a:pt x="3816404" y="4360511"/>
                </a:lnTo>
                <a:lnTo>
                  <a:pt x="3823206" y="4389425"/>
                </a:lnTo>
                <a:lnTo>
                  <a:pt x="3830110" y="4418135"/>
                </a:lnTo>
                <a:lnTo>
                  <a:pt x="3837014" y="4446541"/>
                </a:lnTo>
                <a:lnTo>
                  <a:pt x="3843918" y="4474744"/>
                </a:lnTo>
                <a:lnTo>
                  <a:pt x="3850721" y="4502642"/>
                </a:lnTo>
                <a:lnTo>
                  <a:pt x="3857625" y="4530237"/>
                </a:lnTo>
                <a:lnTo>
                  <a:pt x="3864529" y="4557527"/>
                </a:lnTo>
                <a:lnTo>
                  <a:pt x="3871433" y="4584614"/>
                </a:lnTo>
                <a:lnTo>
                  <a:pt x="3878235" y="4611397"/>
                </a:lnTo>
                <a:lnTo>
                  <a:pt x="3885139" y="4637875"/>
                </a:lnTo>
                <a:lnTo>
                  <a:pt x="3892043" y="4664151"/>
                </a:lnTo>
                <a:lnTo>
                  <a:pt x="3898846" y="4690122"/>
                </a:lnTo>
                <a:lnTo>
                  <a:pt x="3905750" y="4715788"/>
                </a:lnTo>
                <a:lnTo>
                  <a:pt x="3912654" y="4741252"/>
                </a:lnTo>
                <a:lnTo>
                  <a:pt x="3919558" y="4766310"/>
                </a:lnTo>
                <a:lnTo>
                  <a:pt x="3926360" y="4791165"/>
                </a:lnTo>
                <a:lnTo>
                  <a:pt x="3933264" y="4815818"/>
                </a:lnTo>
                <a:lnTo>
                  <a:pt x="3940169" y="4840064"/>
                </a:lnTo>
                <a:lnTo>
                  <a:pt x="3947073" y="4864108"/>
                </a:lnTo>
                <a:lnTo>
                  <a:pt x="3953875" y="4887847"/>
                </a:lnTo>
                <a:lnTo>
                  <a:pt x="3960779" y="4911282"/>
                </a:lnTo>
                <a:lnTo>
                  <a:pt x="3967683" y="4934514"/>
                </a:lnTo>
                <a:lnTo>
                  <a:pt x="3974485" y="4957442"/>
                </a:lnTo>
                <a:lnTo>
                  <a:pt x="3981390" y="4980065"/>
                </a:lnTo>
                <a:lnTo>
                  <a:pt x="3988294" y="5002384"/>
                </a:lnTo>
                <a:lnTo>
                  <a:pt x="3995198" y="5024500"/>
                </a:lnTo>
                <a:lnTo>
                  <a:pt x="4002000" y="5046312"/>
                </a:lnTo>
                <a:lnTo>
                  <a:pt x="4008904" y="5067819"/>
                </a:lnTo>
                <a:lnTo>
                  <a:pt x="4015808" y="5089022"/>
                </a:lnTo>
                <a:lnTo>
                  <a:pt x="4022712" y="5110022"/>
                </a:lnTo>
                <a:lnTo>
                  <a:pt x="4029515" y="5130717"/>
                </a:lnTo>
                <a:lnTo>
                  <a:pt x="4036419" y="5151210"/>
                </a:lnTo>
                <a:lnTo>
                  <a:pt x="4043323" y="5171297"/>
                </a:lnTo>
                <a:lnTo>
                  <a:pt x="4050125" y="5191182"/>
                </a:lnTo>
                <a:lnTo>
                  <a:pt x="4057029" y="5210863"/>
                </a:lnTo>
                <a:lnTo>
                  <a:pt x="4063933" y="5230240"/>
                </a:lnTo>
                <a:lnTo>
                  <a:pt x="4070837" y="5249312"/>
                </a:lnTo>
                <a:lnTo>
                  <a:pt x="4077640" y="5268081"/>
                </a:lnTo>
                <a:lnTo>
                  <a:pt x="4084544" y="5286646"/>
                </a:lnTo>
                <a:lnTo>
                  <a:pt x="4091448" y="5305008"/>
                </a:lnTo>
                <a:lnTo>
                  <a:pt x="4098352" y="5322965"/>
                </a:lnTo>
                <a:lnTo>
                  <a:pt x="4105155" y="5340820"/>
                </a:lnTo>
                <a:lnTo>
                  <a:pt x="4112059" y="5358270"/>
                </a:lnTo>
                <a:lnTo>
                  <a:pt x="4118963" y="5375515"/>
                </a:lnTo>
                <a:lnTo>
                  <a:pt x="4125765" y="5392560"/>
                </a:lnTo>
                <a:lnTo>
                  <a:pt x="4132669" y="5409298"/>
                </a:lnTo>
                <a:lnTo>
                  <a:pt x="4139573" y="5425835"/>
                </a:lnTo>
                <a:lnTo>
                  <a:pt x="4146477" y="5442066"/>
                </a:lnTo>
                <a:lnTo>
                  <a:pt x="4153280" y="5458096"/>
                </a:lnTo>
                <a:lnTo>
                  <a:pt x="4160184" y="5473820"/>
                </a:lnTo>
                <a:lnTo>
                  <a:pt x="4167088" y="5489342"/>
                </a:lnTo>
                <a:lnTo>
                  <a:pt x="4173992" y="5504661"/>
                </a:lnTo>
                <a:lnTo>
                  <a:pt x="4180794" y="5519676"/>
                </a:lnTo>
                <a:lnTo>
                  <a:pt x="4187698" y="5534488"/>
                </a:lnTo>
                <a:lnTo>
                  <a:pt x="4194602" y="5548995"/>
                </a:lnTo>
                <a:lnTo>
                  <a:pt x="4201405" y="5563299"/>
                </a:lnTo>
                <a:lnTo>
                  <a:pt x="4208309" y="5577401"/>
                </a:lnTo>
                <a:lnTo>
                  <a:pt x="4215213" y="5591299"/>
                </a:lnTo>
                <a:lnTo>
                  <a:pt x="4222117" y="5604894"/>
                </a:lnTo>
                <a:lnTo>
                  <a:pt x="4228919" y="5618285"/>
                </a:lnTo>
                <a:lnTo>
                  <a:pt x="4235824" y="5631474"/>
                </a:lnTo>
                <a:lnTo>
                  <a:pt x="4242727" y="5644459"/>
                </a:lnTo>
                <a:lnTo>
                  <a:pt x="4249631" y="5657242"/>
                </a:lnTo>
                <a:lnTo>
                  <a:pt x="4256434" y="5669720"/>
                </a:lnTo>
                <a:lnTo>
                  <a:pt x="4263338" y="5681995"/>
                </a:lnTo>
                <a:lnTo>
                  <a:pt x="4270242" y="5694169"/>
                </a:lnTo>
                <a:lnTo>
                  <a:pt x="4277045" y="5706039"/>
                </a:lnTo>
                <a:lnTo>
                  <a:pt x="4283949" y="5717706"/>
                </a:lnTo>
                <a:lnTo>
                  <a:pt x="4290853" y="5729170"/>
                </a:lnTo>
                <a:lnTo>
                  <a:pt x="4297757" y="5740430"/>
                </a:lnTo>
                <a:lnTo>
                  <a:pt x="4304559" y="5751488"/>
                </a:lnTo>
                <a:lnTo>
                  <a:pt x="4311463" y="5762343"/>
                </a:lnTo>
                <a:lnTo>
                  <a:pt x="4318367" y="5772996"/>
                </a:lnTo>
                <a:lnTo>
                  <a:pt x="4325271" y="5783445"/>
                </a:lnTo>
                <a:lnTo>
                  <a:pt x="4332074" y="5793793"/>
                </a:lnTo>
                <a:lnTo>
                  <a:pt x="4338978" y="5803836"/>
                </a:lnTo>
                <a:lnTo>
                  <a:pt x="4345882" y="5813778"/>
                </a:lnTo>
                <a:lnTo>
                  <a:pt x="4352684" y="5823518"/>
                </a:lnTo>
                <a:lnTo>
                  <a:pt x="4359588" y="5833054"/>
                </a:lnTo>
                <a:lnTo>
                  <a:pt x="4366492" y="5842387"/>
                </a:lnTo>
                <a:lnTo>
                  <a:pt x="4373396" y="5851518"/>
                </a:lnTo>
                <a:lnTo>
                  <a:pt x="4380199" y="5860546"/>
                </a:lnTo>
                <a:lnTo>
                  <a:pt x="4387103" y="5869373"/>
                </a:lnTo>
                <a:lnTo>
                  <a:pt x="4394007" y="5877996"/>
                </a:lnTo>
                <a:lnTo>
                  <a:pt x="4400911" y="5886518"/>
                </a:lnTo>
                <a:lnTo>
                  <a:pt x="4407713" y="5894837"/>
                </a:lnTo>
                <a:lnTo>
                  <a:pt x="4414617" y="5902953"/>
                </a:lnTo>
                <a:lnTo>
                  <a:pt x="4421521" y="5910967"/>
                </a:lnTo>
                <a:lnTo>
                  <a:pt x="4428324" y="5918779"/>
                </a:lnTo>
                <a:lnTo>
                  <a:pt x="4435228" y="5926489"/>
                </a:lnTo>
                <a:lnTo>
                  <a:pt x="4442132" y="5933997"/>
                </a:lnTo>
                <a:lnTo>
                  <a:pt x="4449036" y="5941402"/>
                </a:lnTo>
                <a:lnTo>
                  <a:pt x="4455838" y="5948605"/>
                </a:lnTo>
                <a:lnTo>
                  <a:pt x="4462743" y="5955706"/>
                </a:lnTo>
                <a:lnTo>
                  <a:pt x="4469647" y="5962605"/>
                </a:lnTo>
                <a:lnTo>
                  <a:pt x="4476551" y="5969402"/>
                </a:lnTo>
                <a:lnTo>
                  <a:pt x="4483353" y="5975996"/>
                </a:lnTo>
                <a:lnTo>
                  <a:pt x="4490257" y="5982489"/>
                </a:lnTo>
                <a:lnTo>
                  <a:pt x="4497161" y="5988881"/>
                </a:lnTo>
                <a:lnTo>
                  <a:pt x="4503964" y="5995069"/>
                </a:lnTo>
                <a:lnTo>
                  <a:pt x="4510868" y="6001156"/>
                </a:lnTo>
                <a:lnTo>
                  <a:pt x="4517772" y="6007141"/>
                </a:lnTo>
                <a:lnTo>
                  <a:pt x="4524676" y="6013026"/>
                </a:lnTo>
                <a:lnTo>
                  <a:pt x="4531478" y="6018707"/>
                </a:lnTo>
                <a:lnTo>
                  <a:pt x="4538382" y="6024286"/>
                </a:lnTo>
                <a:lnTo>
                  <a:pt x="4545286" y="6029765"/>
                </a:lnTo>
                <a:lnTo>
                  <a:pt x="4552190" y="6035040"/>
                </a:lnTo>
                <a:lnTo>
                  <a:pt x="4558993" y="6040316"/>
                </a:lnTo>
                <a:lnTo>
                  <a:pt x="4565897" y="6045388"/>
                </a:lnTo>
                <a:lnTo>
                  <a:pt x="4572801" y="6050359"/>
                </a:lnTo>
                <a:lnTo>
                  <a:pt x="4579603" y="6055228"/>
                </a:lnTo>
                <a:lnTo>
                  <a:pt x="4586507" y="6059997"/>
                </a:lnTo>
                <a:lnTo>
                  <a:pt x="4593411" y="6064664"/>
                </a:lnTo>
                <a:lnTo>
                  <a:pt x="4600315" y="6069229"/>
                </a:lnTo>
                <a:lnTo>
                  <a:pt x="4607118" y="6073692"/>
                </a:lnTo>
                <a:lnTo>
                  <a:pt x="4614022" y="6078055"/>
                </a:lnTo>
                <a:lnTo>
                  <a:pt x="4620926" y="6082316"/>
                </a:lnTo>
                <a:lnTo>
                  <a:pt x="4627830" y="6086475"/>
                </a:lnTo>
                <a:lnTo>
                  <a:pt x="4634633" y="6090533"/>
                </a:lnTo>
                <a:lnTo>
                  <a:pt x="4641537" y="6094489"/>
                </a:lnTo>
                <a:lnTo>
                  <a:pt x="4648440" y="6098345"/>
                </a:lnTo>
                <a:lnTo>
                  <a:pt x="4655243" y="6102098"/>
                </a:lnTo>
                <a:lnTo>
                  <a:pt x="4662147" y="6105751"/>
                </a:lnTo>
                <a:lnTo>
                  <a:pt x="4669051" y="6109403"/>
                </a:lnTo>
                <a:lnTo>
                  <a:pt x="4675955" y="6112852"/>
                </a:lnTo>
                <a:lnTo>
                  <a:pt x="4682758" y="6116301"/>
                </a:lnTo>
                <a:lnTo>
                  <a:pt x="4689662" y="6119649"/>
                </a:lnTo>
                <a:lnTo>
                  <a:pt x="4696566" y="6122896"/>
                </a:lnTo>
                <a:lnTo>
                  <a:pt x="4703470" y="6126041"/>
                </a:lnTo>
                <a:lnTo>
                  <a:pt x="4710272" y="6129186"/>
                </a:lnTo>
                <a:lnTo>
                  <a:pt x="4717176" y="6132229"/>
                </a:lnTo>
                <a:lnTo>
                  <a:pt x="4724080" y="6135171"/>
                </a:lnTo>
                <a:lnTo>
                  <a:pt x="4730883" y="6138012"/>
                </a:lnTo>
                <a:lnTo>
                  <a:pt x="4737787" y="6140852"/>
                </a:lnTo>
                <a:lnTo>
                  <a:pt x="4744691" y="6143591"/>
                </a:lnTo>
                <a:lnTo>
                  <a:pt x="4751595" y="6146229"/>
                </a:lnTo>
                <a:lnTo>
                  <a:pt x="4758397" y="6148765"/>
                </a:lnTo>
                <a:lnTo>
                  <a:pt x="4765301" y="6151302"/>
                </a:lnTo>
                <a:lnTo>
                  <a:pt x="4772205" y="6153838"/>
                </a:lnTo>
                <a:lnTo>
                  <a:pt x="4779109" y="6156171"/>
                </a:lnTo>
                <a:lnTo>
                  <a:pt x="4785912" y="6158606"/>
                </a:lnTo>
                <a:lnTo>
                  <a:pt x="4792816" y="6160838"/>
                </a:lnTo>
                <a:lnTo>
                  <a:pt x="4799720" y="6163070"/>
                </a:lnTo>
                <a:lnTo>
                  <a:pt x="4806522" y="6165200"/>
                </a:lnTo>
                <a:lnTo>
                  <a:pt x="4813426" y="6167331"/>
                </a:lnTo>
                <a:lnTo>
                  <a:pt x="4820330" y="6169359"/>
                </a:lnTo>
                <a:lnTo>
                  <a:pt x="4827235" y="6171389"/>
                </a:lnTo>
                <a:lnTo>
                  <a:pt x="4834037" y="6173316"/>
                </a:lnTo>
                <a:lnTo>
                  <a:pt x="4840941" y="6175244"/>
                </a:lnTo>
                <a:lnTo>
                  <a:pt x="4847845" y="6177070"/>
                </a:lnTo>
                <a:lnTo>
                  <a:pt x="4854749" y="6178795"/>
                </a:lnTo>
                <a:lnTo>
                  <a:pt x="4861552" y="6180621"/>
                </a:lnTo>
                <a:lnTo>
                  <a:pt x="4868456" y="6182244"/>
                </a:lnTo>
                <a:lnTo>
                  <a:pt x="4875360" y="6183968"/>
                </a:lnTo>
                <a:lnTo>
                  <a:pt x="4882162" y="6185490"/>
                </a:lnTo>
                <a:lnTo>
                  <a:pt x="4889066" y="6187113"/>
                </a:lnTo>
                <a:lnTo>
                  <a:pt x="4895970" y="6188635"/>
                </a:lnTo>
                <a:lnTo>
                  <a:pt x="4902874" y="6190056"/>
                </a:lnTo>
                <a:lnTo>
                  <a:pt x="4909677" y="6191577"/>
                </a:lnTo>
                <a:lnTo>
                  <a:pt x="4916581" y="6192896"/>
                </a:lnTo>
                <a:lnTo>
                  <a:pt x="4923485" y="6194316"/>
                </a:lnTo>
                <a:lnTo>
                  <a:pt x="4930389" y="6195635"/>
                </a:lnTo>
                <a:lnTo>
                  <a:pt x="4937191" y="6196853"/>
                </a:lnTo>
                <a:lnTo>
                  <a:pt x="4944095" y="6198171"/>
                </a:lnTo>
                <a:lnTo>
                  <a:pt x="4950999" y="6199389"/>
                </a:lnTo>
                <a:lnTo>
                  <a:pt x="4957802" y="6200505"/>
                </a:lnTo>
                <a:lnTo>
                  <a:pt x="4964706" y="6201621"/>
                </a:lnTo>
                <a:lnTo>
                  <a:pt x="4971610" y="6202737"/>
                </a:lnTo>
                <a:lnTo>
                  <a:pt x="4978514" y="6203853"/>
                </a:lnTo>
                <a:lnTo>
                  <a:pt x="4985316" y="6204867"/>
                </a:lnTo>
                <a:lnTo>
                  <a:pt x="4992220" y="6205882"/>
                </a:lnTo>
                <a:lnTo>
                  <a:pt x="4999124" y="6206896"/>
                </a:lnTo>
                <a:lnTo>
                  <a:pt x="5006029" y="6207809"/>
                </a:lnTo>
                <a:lnTo>
                  <a:pt x="5012831" y="6208823"/>
                </a:lnTo>
                <a:lnTo>
                  <a:pt x="5019735" y="6209635"/>
                </a:lnTo>
                <a:lnTo>
                  <a:pt x="5026639" y="6210548"/>
                </a:lnTo>
                <a:lnTo>
                  <a:pt x="5033441" y="6211360"/>
                </a:lnTo>
                <a:lnTo>
                  <a:pt x="5040346" y="6212273"/>
                </a:lnTo>
                <a:lnTo>
                  <a:pt x="5047250" y="6212983"/>
                </a:lnTo>
                <a:lnTo>
                  <a:pt x="5054154" y="6213794"/>
                </a:lnTo>
                <a:lnTo>
                  <a:pt x="5060956" y="6214606"/>
                </a:lnTo>
                <a:lnTo>
                  <a:pt x="5067860" y="6215316"/>
                </a:lnTo>
                <a:lnTo>
                  <a:pt x="5074764" y="6216027"/>
                </a:lnTo>
                <a:lnTo>
                  <a:pt x="5081668" y="6216635"/>
                </a:lnTo>
                <a:lnTo>
                  <a:pt x="5088471" y="6217346"/>
                </a:lnTo>
                <a:lnTo>
                  <a:pt x="5095375" y="6217954"/>
                </a:lnTo>
                <a:lnTo>
                  <a:pt x="5102279" y="6218664"/>
                </a:lnTo>
                <a:lnTo>
                  <a:pt x="5109081" y="6219273"/>
                </a:lnTo>
                <a:lnTo>
                  <a:pt x="5115985" y="6219780"/>
                </a:lnTo>
                <a:lnTo>
                  <a:pt x="5122889" y="6220389"/>
                </a:lnTo>
                <a:lnTo>
                  <a:pt x="5129794" y="6220896"/>
                </a:lnTo>
                <a:lnTo>
                  <a:pt x="5136596" y="6221505"/>
                </a:lnTo>
                <a:lnTo>
                  <a:pt x="5143500" y="6222012"/>
                </a:lnTo>
                <a:lnTo>
                  <a:pt x="5150404" y="6222520"/>
                </a:lnTo>
                <a:lnTo>
                  <a:pt x="5157308" y="6222925"/>
                </a:lnTo>
                <a:lnTo>
                  <a:pt x="5164110" y="6223432"/>
                </a:lnTo>
                <a:lnTo>
                  <a:pt x="5171015" y="6223939"/>
                </a:lnTo>
                <a:lnTo>
                  <a:pt x="5177919" y="6224346"/>
                </a:lnTo>
                <a:lnTo>
                  <a:pt x="5184721" y="6224751"/>
                </a:lnTo>
                <a:lnTo>
                  <a:pt x="5191625" y="6225157"/>
                </a:lnTo>
                <a:lnTo>
                  <a:pt x="5198529" y="6225563"/>
                </a:lnTo>
                <a:lnTo>
                  <a:pt x="5205433" y="6225969"/>
                </a:lnTo>
                <a:lnTo>
                  <a:pt x="5212236" y="6226374"/>
                </a:lnTo>
                <a:lnTo>
                  <a:pt x="5219140" y="6226679"/>
                </a:lnTo>
                <a:lnTo>
                  <a:pt x="5226044" y="6227084"/>
                </a:lnTo>
                <a:lnTo>
                  <a:pt x="5232948" y="6227389"/>
                </a:lnTo>
                <a:lnTo>
                  <a:pt x="5239750" y="6227693"/>
                </a:lnTo>
                <a:lnTo>
                  <a:pt x="5246654" y="6227998"/>
                </a:lnTo>
                <a:lnTo>
                  <a:pt x="5253558" y="6228302"/>
                </a:lnTo>
                <a:lnTo>
                  <a:pt x="5260361" y="6228606"/>
                </a:lnTo>
                <a:lnTo>
                  <a:pt x="5267265" y="6228910"/>
                </a:lnTo>
                <a:lnTo>
                  <a:pt x="5274169" y="6229215"/>
                </a:lnTo>
                <a:lnTo>
                  <a:pt x="5281073" y="6229418"/>
                </a:lnTo>
                <a:lnTo>
                  <a:pt x="5287875" y="6229722"/>
                </a:lnTo>
                <a:lnTo>
                  <a:pt x="5294780" y="6229925"/>
                </a:lnTo>
                <a:lnTo>
                  <a:pt x="5301683" y="6230229"/>
                </a:lnTo>
                <a:lnTo>
                  <a:pt x="5308587" y="6230432"/>
                </a:lnTo>
                <a:lnTo>
                  <a:pt x="5315390" y="6230635"/>
                </a:lnTo>
                <a:lnTo>
                  <a:pt x="5322294" y="6230838"/>
                </a:lnTo>
                <a:lnTo>
                  <a:pt x="5329198" y="6231143"/>
                </a:lnTo>
                <a:lnTo>
                  <a:pt x="5336001" y="6231346"/>
                </a:lnTo>
                <a:lnTo>
                  <a:pt x="5342905" y="6231447"/>
                </a:lnTo>
                <a:lnTo>
                  <a:pt x="5349808" y="6231650"/>
                </a:lnTo>
                <a:lnTo>
                  <a:pt x="5356712" y="6231853"/>
                </a:lnTo>
                <a:lnTo>
                  <a:pt x="5363515" y="6232056"/>
                </a:lnTo>
                <a:lnTo>
                  <a:pt x="5370419" y="6232258"/>
                </a:lnTo>
                <a:lnTo>
                  <a:pt x="5377323" y="6232360"/>
                </a:lnTo>
                <a:lnTo>
                  <a:pt x="5384227" y="6232563"/>
                </a:lnTo>
                <a:lnTo>
                  <a:pt x="5391030" y="6232665"/>
                </a:lnTo>
                <a:lnTo>
                  <a:pt x="5397934" y="6232867"/>
                </a:lnTo>
                <a:lnTo>
                  <a:pt x="5404837" y="6232969"/>
                </a:lnTo>
                <a:lnTo>
                  <a:pt x="5411640" y="6233070"/>
                </a:lnTo>
                <a:lnTo>
                  <a:pt x="5418544" y="6233273"/>
                </a:lnTo>
                <a:lnTo>
                  <a:pt x="5425448" y="6233374"/>
                </a:lnTo>
                <a:lnTo>
                  <a:pt x="5432352" y="6233476"/>
                </a:lnTo>
                <a:lnTo>
                  <a:pt x="5439155" y="6233577"/>
                </a:lnTo>
                <a:lnTo>
                  <a:pt x="5446059" y="6233780"/>
                </a:lnTo>
                <a:lnTo>
                  <a:pt x="5452963" y="6233882"/>
                </a:lnTo>
                <a:lnTo>
                  <a:pt x="5459866" y="6233983"/>
                </a:lnTo>
                <a:lnTo>
                  <a:pt x="5466669" y="6234084"/>
                </a:lnTo>
                <a:lnTo>
                  <a:pt x="5473573" y="6234186"/>
                </a:lnTo>
                <a:lnTo>
                  <a:pt x="5480477" y="6234287"/>
                </a:lnTo>
                <a:lnTo>
                  <a:pt x="5487280" y="6234389"/>
                </a:lnTo>
                <a:lnTo>
                  <a:pt x="5494184" y="6234389"/>
                </a:lnTo>
                <a:lnTo>
                  <a:pt x="5501088" y="6234491"/>
                </a:ln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8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C90BDA5-E65F-AEEF-56F9-DD1F73DD2726}"/>
              </a:ext>
            </a:extLst>
          </p:cNvPr>
          <p:cNvSpPr/>
          <p:nvPr/>
        </p:nvSpPr>
        <p:spPr>
          <a:xfrm>
            <a:off x="998137" y="311755"/>
            <a:ext cx="10195726" cy="6234490"/>
          </a:xfrm>
          <a:custGeom>
            <a:avLst/>
            <a:gdLst>
              <a:gd name="connsiteX0" fmla="*/ 0 w 5501087"/>
              <a:gd name="connsiteY0" fmla="*/ 6234491 h 6234490"/>
              <a:gd name="connsiteX1" fmla="*/ 6904 w 5501087"/>
              <a:gd name="connsiteY1" fmla="*/ 6234491 h 6234490"/>
              <a:gd name="connsiteX2" fmla="*/ 13808 w 5501087"/>
              <a:gd name="connsiteY2" fmla="*/ 6234491 h 6234490"/>
              <a:gd name="connsiteX3" fmla="*/ 20611 w 5501087"/>
              <a:gd name="connsiteY3" fmla="*/ 6234491 h 6234490"/>
              <a:gd name="connsiteX4" fmla="*/ 27515 w 5501087"/>
              <a:gd name="connsiteY4" fmla="*/ 6234491 h 6234490"/>
              <a:gd name="connsiteX5" fmla="*/ 34419 w 5501087"/>
              <a:gd name="connsiteY5" fmla="*/ 6234491 h 6234490"/>
              <a:gd name="connsiteX6" fmla="*/ 41221 w 5501087"/>
              <a:gd name="connsiteY6" fmla="*/ 6234491 h 6234490"/>
              <a:gd name="connsiteX7" fmla="*/ 48125 w 5501087"/>
              <a:gd name="connsiteY7" fmla="*/ 6234491 h 6234490"/>
              <a:gd name="connsiteX8" fmla="*/ 55029 w 5501087"/>
              <a:gd name="connsiteY8" fmla="*/ 6234389 h 6234490"/>
              <a:gd name="connsiteX9" fmla="*/ 61933 w 5501087"/>
              <a:gd name="connsiteY9" fmla="*/ 6234389 h 6234490"/>
              <a:gd name="connsiteX10" fmla="*/ 68736 w 5501087"/>
              <a:gd name="connsiteY10" fmla="*/ 6234389 h 6234490"/>
              <a:gd name="connsiteX11" fmla="*/ 75640 w 5501087"/>
              <a:gd name="connsiteY11" fmla="*/ 6234389 h 6234490"/>
              <a:gd name="connsiteX12" fmla="*/ 82544 w 5501087"/>
              <a:gd name="connsiteY12" fmla="*/ 6234389 h 6234490"/>
              <a:gd name="connsiteX13" fmla="*/ 89448 w 5501087"/>
              <a:gd name="connsiteY13" fmla="*/ 6234389 h 6234490"/>
              <a:gd name="connsiteX14" fmla="*/ 96250 w 5501087"/>
              <a:gd name="connsiteY14" fmla="*/ 6234389 h 6234490"/>
              <a:gd name="connsiteX15" fmla="*/ 103154 w 5501087"/>
              <a:gd name="connsiteY15" fmla="*/ 6234389 h 6234490"/>
              <a:gd name="connsiteX16" fmla="*/ 110058 w 5501087"/>
              <a:gd name="connsiteY16" fmla="*/ 6234287 h 6234490"/>
              <a:gd name="connsiteX17" fmla="*/ 116861 w 5501087"/>
              <a:gd name="connsiteY17" fmla="*/ 6234287 h 6234490"/>
              <a:gd name="connsiteX18" fmla="*/ 123765 w 5501087"/>
              <a:gd name="connsiteY18" fmla="*/ 6234287 h 6234490"/>
              <a:gd name="connsiteX19" fmla="*/ 130669 w 5501087"/>
              <a:gd name="connsiteY19" fmla="*/ 6234287 h 6234490"/>
              <a:gd name="connsiteX20" fmla="*/ 137573 w 5501087"/>
              <a:gd name="connsiteY20" fmla="*/ 6234287 h 6234490"/>
              <a:gd name="connsiteX21" fmla="*/ 144375 w 5501087"/>
              <a:gd name="connsiteY21" fmla="*/ 6234287 h 6234490"/>
              <a:gd name="connsiteX22" fmla="*/ 151279 w 5501087"/>
              <a:gd name="connsiteY22" fmla="*/ 6234186 h 6234490"/>
              <a:gd name="connsiteX23" fmla="*/ 158183 w 5501087"/>
              <a:gd name="connsiteY23" fmla="*/ 6234186 h 6234490"/>
              <a:gd name="connsiteX24" fmla="*/ 165087 w 5501087"/>
              <a:gd name="connsiteY24" fmla="*/ 6234186 h 6234490"/>
              <a:gd name="connsiteX25" fmla="*/ 171890 w 5501087"/>
              <a:gd name="connsiteY25" fmla="*/ 6234186 h 6234490"/>
              <a:gd name="connsiteX26" fmla="*/ 178794 w 5501087"/>
              <a:gd name="connsiteY26" fmla="*/ 6234186 h 6234490"/>
              <a:gd name="connsiteX27" fmla="*/ 185698 w 5501087"/>
              <a:gd name="connsiteY27" fmla="*/ 6234084 h 6234490"/>
              <a:gd name="connsiteX28" fmla="*/ 192500 w 5501087"/>
              <a:gd name="connsiteY28" fmla="*/ 6234084 h 6234490"/>
              <a:gd name="connsiteX29" fmla="*/ 199405 w 5501087"/>
              <a:gd name="connsiteY29" fmla="*/ 6234084 h 6234490"/>
              <a:gd name="connsiteX30" fmla="*/ 206309 w 5501087"/>
              <a:gd name="connsiteY30" fmla="*/ 6234084 h 6234490"/>
              <a:gd name="connsiteX31" fmla="*/ 213213 w 5501087"/>
              <a:gd name="connsiteY31" fmla="*/ 6233983 h 6234490"/>
              <a:gd name="connsiteX32" fmla="*/ 220015 w 5501087"/>
              <a:gd name="connsiteY32" fmla="*/ 6233983 h 6234490"/>
              <a:gd name="connsiteX33" fmla="*/ 226919 w 5501087"/>
              <a:gd name="connsiteY33" fmla="*/ 6233983 h 6234490"/>
              <a:gd name="connsiteX34" fmla="*/ 233823 w 5501087"/>
              <a:gd name="connsiteY34" fmla="*/ 6233882 h 6234490"/>
              <a:gd name="connsiteX35" fmla="*/ 240727 w 5501087"/>
              <a:gd name="connsiteY35" fmla="*/ 6233882 h 6234490"/>
              <a:gd name="connsiteX36" fmla="*/ 247530 w 5501087"/>
              <a:gd name="connsiteY36" fmla="*/ 6233882 h 6234490"/>
              <a:gd name="connsiteX37" fmla="*/ 254434 w 5501087"/>
              <a:gd name="connsiteY37" fmla="*/ 6233882 h 6234490"/>
              <a:gd name="connsiteX38" fmla="*/ 261338 w 5501087"/>
              <a:gd name="connsiteY38" fmla="*/ 6233780 h 6234490"/>
              <a:gd name="connsiteX39" fmla="*/ 268140 w 5501087"/>
              <a:gd name="connsiteY39" fmla="*/ 6233780 h 6234490"/>
              <a:gd name="connsiteX40" fmla="*/ 275044 w 5501087"/>
              <a:gd name="connsiteY40" fmla="*/ 6233679 h 6234490"/>
              <a:gd name="connsiteX41" fmla="*/ 281948 w 5501087"/>
              <a:gd name="connsiteY41" fmla="*/ 6233679 h 6234490"/>
              <a:gd name="connsiteX42" fmla="*/ 288852 w 5501087"/>
              <a:gd name="connsiteY42" fmla="*/ 6233679 h 6234490"/>
              <a:gd name="connsiteX43" fmla="*/ 295655 w 5501087"/>
              <a:gd name="connsiteY43" fmla="*/ 6233577 h 6234490"/>
              <a:gd name="connsiteX44" fmla="*/ 302559 w 5501087"/>
              <a:gd name="connsiteY44" fmla="*/ 6233577 h 6234490"/>
              <a:gd name="connsiteX45" fmla="*/ 309463 w 5501087"/>
              <a:gd name="connsiteY45" fmla="*/ 6233476 h 6234490"/>
              <a:gd name="connsiteX46" fmla="*/ 316367 w 5501087"/>
              <a:gd name="connsiteY46" fmla="*/ 6233476 h 6234490"/>
              <a:gd name="connsiteX47" fmla="*/ 323169 w 5501087"/>
              <a:gd name="connsiteY47" fmla="*/ 6233374 h 6234490"/>
              <a:gd name="connsiteX48" fmla="*/ 330073 w 5501087"/>
              <a:gd name="connsiteY48" fmla="*/ 6233374 h 6234490"/>
              <a:gd name="connsiteX49" fmla="*/ 336977 w 5501087"/>
              <a:gd name="connsiteY49" fmla="*/ 6233273 h 6234490"/>
              <a:gd name="connsiteX50" fmla="*/ 343780 w 5501087"/>
              <a:gd name="connsiteY50" fmla="*/ 6233273 h 6234490"/>
              <a:gd name="connsiteX51" fmla="*/ 350684 w 5501087"/>
              <a:gd name="connsiteY51" fmla="*/ 6233172 h 6234490"/>
              <a:gd name="connsiteX52" fmla="*/ 357588 w 5501087"/>
              <a:gd name="connsiteY52" fmla="*/ 6233172 h 6234490"/>
              <a:gd name="connsiteX53" fmla="*/ 364492 w 5501087"/>
              <a:gd name="connsiteY53" fmla="*/ 6233070 h 6234490"/>
              <a:gd name="connsiteX54" fmla="*/ 371294 w 5501087"/>
              <a:gd name="connsiteY54" fmla="*/ 6233070 h 6234490"/>
              <a:gd name="connsiteX55" fmla="*/ 378198 w 5501087"/>
              <a:gd name="connsiteY55" fmla="*/ 6232969 h 6234490"/>
              <a:gd name="connsiteX56" fmla="*/ 385103 w 5501087"/>
              <a:gd name="connsiteY56" fmla="*/ 6232867 h 6234490"/>
              <a:gd name="connsiteX57" fmla="*/ 392007 w 5501087"/>
              <a:gd name="connsiteY57" fmla="*/ 6232867 h 6234490"/>
              <a:gd name="connsiteX58" fmla="*/ 398809 w 5501087"/>
              <a:gd name="connsiteY58" fmla="*/ 6232765 h 6234490"/>
              <a:gd name="connsiteX59" fmla="*/ 405713 w 5501087"/>
              <a:gd name="connsiteY59" fmla="*/ 6232665 h 6234490"/>
              <a:gd name="connsiteX60" fmla="*/ 412617 w 5501087"/>
              <a:gd name="connsiteY60" fmla="*/ 6232665 h 6234490"/>
              <a:gd name="connsiteX61" fmla="*/ 419420 w 5501087"/>
              <a:gd name="connsiteY61" fmla="*/ 6232563 h 6234490"/>
              <a:gd name="connsiteX62" fmla="*/ 426324 w 5501087"/>
              <a:gd name="connsiteY62" fmla="*/ 6232461 h 6234490"/>
              <a:gd name="connsiteX63" fmla="*/ 433228 w 5501087"/>
              <a:gd name="connsiteY63" fmla="*/ 6232360 h 6234490"/>
              <a:gd name="connsiteX64" fmla="*/ 440132 w 5501087"/>
              <a:gd name="connsiteY64" fmla="*/ 6232258 h 6234490"/>
              <a:gd name="connsiteX65" fmla="*/ 446934 w 5501087"/>
              <a:gd name="connsiteY65" fmla="*/ 6232157 h 6234490"/>
              <a:gd name="connsiteX66" fmla="*/ 453838 w 5501087"/>
              <a:gd name="connsiteY66" fmla="*/ 6232056 h 6234490"/>
              <a:gd name="connsiteX67" fmla="*/ 460742 w 5501087"/>
              <a:gd name="connsiteY67" fmla="*/ 6232056 h 6234490"/>
              <a:gd name="connsiteX68" fmla="*/ 467646 w 5501087"/>
              <a:gd name="connsiteY68" fmla="*/ 6231954 h 6234490"/>
              <a:gd name="connsiteX69" fmla="*/ 474449 w 5501087"/>
              <a:gd name="connsiteY69" fmla="*/ 6231853 h 6234490"/>
              <a:gd name="connsiteX70" fmla="*/ 481353 w 5501087"/>
              <a:gd name="connsiteY70" fmla="*/ 6231751 h 6234490"/>
              <a:gd name="connsiteX71" fmla="*/ 488257 w 5501087"/>
              <a:gd name="connsiteY71" fmla="*/ 6231548 h 6234490"/>
              <a:gd name="connsiteX72" fmla="*/ 495059 w 5501087"/>
              <a:gd name="connsiteY72" fmla="*/ 6231447 h 6234490"/>
              <a:gd name="connsiteX73" fmla="*/ 501963 w 5501087"/>
              <a:gd name="connsiteY73" fmla="*/ 6231346 h 6234490"/>
              <a:gd name="connsiteX74" fmla="*/ 508867 w 5501087"/>
              <a:gd name="connsiteY74" fmla="*/ 6231244 h 6234490"/>
              <a:gd name="connsiteX75" fmla="*/ 515771 w 5501087"/>
              <a:gd name="connsiteY75" fmla="*/ 6231143 h 6234490"/>
              <a:gd name="connsiteX76" fmla="*/ 522574 w 5501087"/>
              <a:gd name="connsiteY76" fmla="*/ 6230939 h 6234490"/>
              <a:gd name="connsiteX77" fmla="*/ 529478 w 5501087"/>
              <a:gd name="connsiteY77" fmla="*/ 6230838 h 6234490"/>
              <a:gd name="connsiteX78" fmla="*/ 536382 w 5501087"/>
              <a:gd name="connsiteY78" fmla="*/ 6230737 h 6234490"/>
              <a:gd name="connsiteX79" fmla="*/ 543286 w 5501087"/>
              <a:gd name="connsiteY79" fmla="*/ 6230534 h 6234490"/>
              <a:gd name="connsiteX80" fmla="*/ 550088 w 5501087"/>
              <a:gd name="connsiteY80" fmla="*/ 6230432 h 6234490"/>
              <a:gd name="connsiteX81" fmla="*/ 556992 w 5501087"/>
              <a:gd name="connsiteY81" fmla="*/ 6230229 h 6234490"/>
              <a:gd name="connsiteX82" fmla="*/ 563897 w 5501087"/>
              <a:gd name="connsiteY82" fmla="*/ 6230128 h 6234490"/>
              <a:gd name="connsiteX83" fmla="*/ 570699 w 5501087"/>
              <a:gd name="connsiteY83" fmla="*/ 6229925 h 6234490"/>
              <a:gd name="connsiteX84" fmla="*/ 577603 w 5501087"/>
              <a:gd name="connsiteY84" fmla="*/ 6229824 h 6234490"/>
              <a:gd name="connsiteX85" fmla="*/ 584507 w 5501087"/>
              <a:gd name="connsiteY85" fmla="*/ 6229621 h 6234490"/>
              <a:gd name="connsiteX86" fmla="*/ 591411 w 5501087"/>
              <a:gd name="connsiteY86" fmla="*/ 6229418 h 6234490"/>
              <a:gd name="connsiteX87" fmla="*/ 598214 w 5501087"/>
              <a:gd name="connsiteY87" fmla="*/ 6229317 h 6234490"/>
              <a:gd name="connsiteX88" fmla="*/ 605118 w 5501087"/>
              <a:gd name="connsiteY88" fmla="*/ 6229113 h 6234490"/>
              <a:gd name="connsiteX89" fmla="*/ 612022 w 5501087"/>
              <a:gd name="connsiteY89" fmla="*/ 6228910 h 6234490"/>
              <a:gd name="connsiteX90" fmla="*/ 618926 w 5501087"/>
              <a:gd name="connsiteY90" fmla="*/ 6228708 h 6234490"/>
              <a:gd name="connsiteX91" fmla="*/ 625728 w 5501087"/>
              <a:gd name="connsiteY91" fmla="*/ 6228505 h 6234490"/>
              <a:gd name="connsiteX92" fmla="*/ 632632 w 5501087"/>
              <a:gd name="connsiteY92" fmla="*/ 6228302 h 6234490"/>
              <a:gd name="connsiteX93" fmla="*/ 639536 w 5501087"/>
              <a:gd name="connsiteY93" fmla="*/ 6227998 h 6234490"/>
              <a:gd name="connsiteX94" fmla="*/ 646339 w 5501087"/>
              <a:gd name="connsiteY94" fmla="*/ 6227795 h 6234490"/>
              <a:gd name="connsiteX95" fmla="*/ 653243 w 5501087"/>
              <a:gd name="connsiteY95" fmla="*/ 6227592 h 6234490"/>
              <a:gd name="connsiteX96" fmla="*/ 660147 w 5501087"/>
              <a:gd name="connsiteY96" fmla="*/ 6227389 h 6234490"/>
              <a:gd name="connsiteX97" fmla="*/ 667051 w 5501087"/>
              <a:gd name="connsiteY97" fmla="*/ 6227084 h 6234490"/>
              <a:gd name="connsiteX98" fmla="*/ 673853 w 5501087"/>
              <a:gd name="connsiteY98" fmla="*/ 6226882 h 6234490"/>
              <a:gd name="connsiteX99" fmla="*/ 680757 w 5501087"/>
              <a:gd name="connsiteY99" fmla="*/ 6226577 h 6234490"/>
              <a:gd name="connsiteX100" fmla="*/ 687661 w 5501087"/>
              <a:gd name="connsiteY100" fmla="*/ 6226273 h 6234490"/>
              <a:gd name="connsiteX101" fmla="*/ 694565 w 5501087"/>
              <a:gd name="connsiteY101" fmla="*/ 6225969 h 6234490"/>
              <a:gd name="connsiteX102" fmla="*/ 701368 w 5501087"/>
              <a:gd name="connsiteY102" fmla="*/ 6225765 h 6234490"/>
              <a:gd name="connsiteX103" fmla="*/ 708272 w 5501087"/>
              <a:gd name="connsiteY103" fmla="*/ 6225461 h 6234490"/>
              <a:gd name="connsiteX104" fmla="*/ 715176 w 5501087"/>
              <a:gd name="connsiteY104" fmla="*/ 6225157 h 6234490"/>
              <a:gd name="connsiteX105" fmla="*/ 721978 w 5501087"/>
              <a:gd name="connsiteY105" fmla="*/ 6224853 h 6234490"/>
              <a:gd name="connsiteX106" fmla="*/ 728882 w 5501087"/>
              <a:gd name="connsiteY106" fmla="*/ 6224447 h 6234490"/>
              <a:gd name="connsiteX107" fmla="*/ 735786 w 5501087"/>
              <a:gd name="connsiteY107" fmla="*/ 6224143 h 6234490"/>
              <a:gd name="connsiteX108" fmla="*/ 742690 w 5501087"/>
              <a:gd name="connsiteY108" fmla="*/ 6223838 h 6234490"/>
              <a:gd name="connsiteX109" fmla="*/ 749493 w 5501087"/>
              <a:gd name="connsiteY109" fmla="*/ 6223432 h 6234490"/>
              <a:gd name="connsiteX110" fmla="*/ 756397 w 5501087"/>
              <a:gd name="connsiteY110" fmla="*/ 6223128 h 6234490"/>
              <a:gd name="connsiteX111" fmla="*/ 763301 w 5501087"/>
              <a:gd name="connsiteY111" fmla="*/ 6222722 h 6234490"/>
              <a:gd name="connsiteX112" fmla="*/ 770205 w 5501087"/>
              <a:gd name="connsiteY112" fmla="*/ 6222316 h 6234490"/>
              <a:gd name="connsiteX113" fmla="*/ 777008 w 5501087"/>
              <a:gd name="connsiteY113" fmla="*/ 6221911 h 6234490"/>
              <a:gd name="connsiteX114" fmla="*/ 783912 w 5501087"/>
              <a:gd name="connsiteY114" fmla="*/ 6221505 h 6234490"/>
              <a:gd name="connsiteX115" fmla="*/ 790816 w 5501087"/>
              <a:gd name="connsiteY115" fmla="*/ 6221099 h 6234490"/>
              <a:gd name="connsiteX116" fmla="*/ 797618 w 5501087"/>
              <a:gd name="connsiteY116" fmla="*/ 6220693 h 6234490"/>
              <a:gd name="connsiteX117" fmla="*/ 804522 w 5501087"/>
              <a:gd name="connsiteY117" fmla="*/ 6220186 h 6234490"/>
              <a:gd name="connsiteX118" fmla="*/ 811426 w 5501087"/>
              <a:gd name="connsiteY118" fmla="*/ 6219780 h 6234490"/>
              <a:gd name="connsiteX119" fmla="*/ 818330 w 5501087"/>
              <a:gd name="connsiteY119" fmla="*/ 6219273 h 6234490"/>
              <a:gd name="connsiteX120" fmla="*/ 825133 w 5501087"/>
              <a:gd name="connsiteY120" fmla="*/ 6218765 h 6234490"/>
              <a:gd name="connsiteX121" fmla="*/ 832037 w 5501087"/>
              <a:gd name="connsiteY121" fmla="*/ 6218258 h 6234490"/>
              <a:gd name="connsiteX122" fmla="*/ 838941 w 5501087"/>
              <a:gd name="connsiteY122" fmla="*/ 6217751 h 6234490"/>
              <a:gd name="connsiteX123" fmla="*/ 845845 w 5501087"/>
              <a:gd name="connsiteY123" fmla="*/ 6217244 h 6234490"/>
              <a:gd name="connsiteX124" fmla="*/ 852647 w 5501087"/>
              <a:gd name="connsiteY124" fmla="*/ 6216737 h 6234490"/>
              <a:gd name="connsiteX125" fmla="*/ 859551 w 5501087"/>
              <a:gd name="connsiteY125" fmla="*/ 6216128 h 6234490"/>
              <a:gd name="connsiteX126" fmla="*/ 866455 w 5501087"/>
              <a:gd name="connsiteY126" fmla="*/ 6215520 h 6234490"/>
              <a:gd name="connsiteX127" fmla="*/ 873258 w 5501087"/>
              <a:gd name="connsiteY127" fmla="*/ 6215012 h 6234490"/>
              <a:gd name="connsiteX128" fmla="*/ 880162 w 5501087"/>
              <a:gd name="connsiteY128" fmla="*/ 6214403 h 6234490"/>
              <a:gd name="connsiteX129" fmla="*/ 887066 w 5501087"/>
              <a:gd name="connsiteY129" fmla="*/ 6213693 h 6234490"/>
              <a:gd name="connsiteX130" fmla="*/ 893970 w 5501087"/>
              <a:gd name="connsiteY130" fmla="*/ 6213084 h 6234490"/>
              <a:gd name="connsiteX131" fmla="*/ 900772 w 5501087"/>
              <a:gd name="connsiteY131" fmla="*/ 6212476 h 6234490"/>
              <a:gd name="connsiteX132" fmla="*/ 907676 w 5501087"/>
              <a:gd name="connsiteY132" fmla="*/ 6211766 h 6234490"/>
              <a:gd name="connsiteX133" fmla="*/ 914580 w 5501087"/>
              <a:gd name="connsiteY133" fmla="*/ 6211056 h 6234490"/>
              <a:gd name="connsiteX134" fmla="*/ 921484 w 5501087"/>
              <a:gd name="connsiteY134" fmla="*/ 6210345 h 6234490"/>
              <a:gd name="connsiteX135" fmla="*/ 928287 w 5501087"/>
              <a:gd name="connsiteY135" fmla="*/ 6209635 h 6234490"/>
              <a:gd name="connsiteX136" fmla="*/ 935191 w 5501087"/>
              <a:gd name="connsiteY136" fmla="*/ 6208823 h 6234490"/>
              <a:gd name="connsiteX137" fmla="*/ 942095 w 5501087"/>
              <a:gd name="connsiteY137" fmla="*/ 6208113 h 6234490"/>
              <a:gd name="connsiteX138" fmla="*/ 948898 w 5501087"/>
              <a:gd name="connsiteY138" fmla="*/ 6207302 h 6234490"/>
              <a:gd name="connsiteX139" fmla="*/ 955802 w 5501087"/>
              <a:gd name="connsiteY139" fmla="*/ 6206490 h 6234490"/>
              <a:gd name="connsiteX140" fmla="*/ 962706 w 5501087"/>
              <a:gd name="connsiteY140" fmla="*/ 6205679 h 6234490"/>
              <a:gd name="connsiteX141" fmla="*/ 969610 w 5501087"/>
              <a:gd name="connsiteY141" fmla="*/ 6204766 h 6234490"/>
              <a:gd name="connsiteX142" fmla="*/ 976412 w 5501087"/>
              <a:gd name="connsiteY142" fmla="*/ 6203954 h 6234490"/>
              <a:gd name="connsiteX143" fmla="*/ 983316 w 5501087"/>
              <a:gd name="connsiteY143" fmla="*/ 6203041 h 6234490"/>
              <a:gd name="connsiteX144" fmla="*/ 990220 w 5501087"/>
              <a:gd name="connsiteY144" fmla="*/ 6202128 h 6234490"/>
              <a:gd name="connsiteX145" fmla="*/ 997124 w 5501087"/>
              <a:gd name="connsiteY145" fmla="*/ 6201113 h 6234490"/>
              <a:gd name="connsiteX146" fmla="*/ 1003927 w 5501087"/>
              <a:gd name="connsiteY146" fmla="*/ 6200201 h 6234490"/>
              <a:gd name="connsiteX147" fmla="*/ 1010831 w 5501087"/>
              <a:gd name="connsiteY147" fmla="*/ 6199186 h 6234490"/>
              <a:gd name="connsiteX148" fmla="*/ 1017735 w 5501087"/>
              <a:gd name="connsiteY148" fmla="*/ 6198171 h 6234490"/>
              <a:gd name="connsiteX149" fmla="*/ 1024537 w 5501087"/>
              <a:gd name="connsiteY149" fmla="*/ 6197056 h 6234490"/>
              <a:gd name="connsiteX150" fmla="*/ 1031441 w 5501087"/>
              <a:gd name="connsiteY150" fmla="*/ 6196041 h 6234490"/>
              <a:gd name="connsiteX151" fmla="*/ 1038345 w 5501087"/>
              <a:gd name="connsiteY151" fmla="*/ 6194925 h 6234490"/>
              <a:gd name="connsiteX152" fmla="*/ 1045249 w 5501087"/>
              <a:gd name="connsiteY152" fmla="*/ 6193708 h 6234490"/>
              <a:gd name="connsiteX153" fmla="*/ 1052052 w 5501087"/>
              <a:gd name="connsiteY153" fmla="*/ 6192592 h 6234490"/>
              <a:gd name="connsiteX154" fmla="*/ 1058956 w 5501087"/>
              <a:gd name="connsiteY154" fmla="*/ 6191374 h 6234490"/>
              <a:gd name="connsiteX155" fmla="*/ 1065860 w 5501087"/>
              <a:gd name="connsiteY155" fmla="*/ 6190157 h 6234490"/>
              <a:gd name="connsiteX156" fmla="*/ 1072764 w 5501087"/>
              <a:gd name="connsiteY156" fmla="*/ 6188940 h 6234490"/>
              <a:gd name="connsiteX157" fmla="*/ 1079566 w 5501087"/>
              <a:gd name="connsiteY157" fmla="*/ 6187621 h 6234490"/>
              <a:gd name="connsiteX158" fmla="*/ 1086470 w 5501087"/>
              <a:gd name="connsiteY158" fmla="*/ 6186302 h 6234490"/>
              <a:gd name="connsiteX159" fmla="*/ 1093374 w 5501087"/>
              <a:gd name="connsiteY159" fmla="*/ 6184983 h 6234490"/>
              <a:gd name="connsiteX160" fmla="*/ 1100177 w 5501087"/>
              <a:gd name="connsiteY160" fmla="*/ 6183563 h 6234490"/>
              <a:gd name="connsiteX161" fmla="*/ 1107081 w 5501087"/>
              <a:gd name="connsiteY161" fmla="*/ 6182142 h 6234490"/>
              <a:gd name="connsiteX162" fmla="*/ 1113985 w 5501087"/>
              <a:gd name="connsiteY162" fmla="*/ 6180722 h 6234490"/>
              <a:gd name="connsiteX163" fmla="*/ 1120889 w 5501087"/>
              <a:gd name="connsiteY163" fmla="*/ 6179302 h 6234490"/>
              <a:gd name="connsiteX164" fmla="*/ 1127692 w 5501087"/>
              <a:gd name="connsiteY164" fmla="*/ 6177780 h 6234490"/>
              <a:gd name="connsiteX165" fmla="*/ 1134596 w 5501087"/>
              <a:gd name="connsiteY165" fmla="*/ 6176157 h 6234490"/>
              <a:gd name="connsiteX166" fmla="*/ 1141500 w 5501087"/>
              <a:gd name="connsiteY166" fmla="*/ 6174635 h 6234490"/>
              <a:gd name="connsiteX167" fmla="*/ 1148404 w 5501087"/>
              <a:gd name="connsiteY167" fmla="*/ 6173012 h 6234490"/>
              <a:gd name="connsiteX168" fmla="*/ 1155206 w 5501087"/>
              <a:gd name="connsiteY168" fmla="*/ 6171287 h 6234490"/>
              <a:gd name="connsiteX169" fmla="*/ 1162110 w 5501087"/>
              <a:gd name="connsiteY169" fmla="*/ 6169563 h 6234490"/>
              <a:gd name="connsiteX170" fmla="*/ 1169014 w 5501087"/>
              <a:gd name="connsiteY170" fmla="*/ 6167838 h 6234490"/>
              <a:gd name="connsiteX171" fmla="*/ 1175817 w 5501087"/>
              <a:gd name="connsiteY171" fmla="*/ 6166114 h 6234490"/>
              <a:gd name="connsiteX172" fmla="*/ 1182721 w 5501087"/>
              <a:gd name="connsiteY172" fmla="*/ 6164287 h 6234490"/>
              <a:gd name="connsiteX173" fmla="*/ 1189625 w 5501087"/>
              <a:gd name="connsiteY173" fmla="*/ 6162359 h 6234490"/>
              <a:gd name="connsiteX174" fmla="*/ 1196529 w 5501087"/>
              <a:gd name="connsiteY174" fmla="*/ 6160432 h 6234490"/>
              <a:gd name="connsiteX175" fmla="*/ 1203331 w 5501087"/>
              <a:gd name="connsiteY175" fmla="*/ 6158505 h 6234490"/>
              <a:gd name="connsiteX176" fmla="*/ 1210235 w 5501087"/>
              <a:gd name="connsiteY176" fmla="*/ 6156476 h 6234490"/>
              <a:gd name="connsiteX177" fmla="*/ 1217139 w 5501087"/>
              <a:gd name="connsiteY177" fmla="*/ 6154447 h 6234490"/>
              <a:gd name="connsiteX178" fmla="*/ 1224043 w 5501087"/>
              <a:gd name="connsiteY178" fmla="*/ 6152316 h 6234490"/>
              <a:gd name="connsiteX179" fmla="*/ 1230846 w 5501087"/>
              <a:gd name="connsiteY179" fmla="*/ 6150186 h 6234490"/>
              <a:gd name="connsiteX180" fmla="*/ 1237750 w 5501087"/>
              <a:gd name="connsiteY180" fmla="*/ 6148055 h 6234490"/>
              <a:gd name="connsiteX181" fmla="*/ 1244654 w 5501087"/>
              <a:gd name="connsiteY181" fmla="*/ 6145824 h 6234490"/>
              <a:gd name="connsiteX182" fmla="*/ 1251456 w 5501087"/>
              <a:gd name="connsiteY182" fmla="*/ 6143490 h 6234490"/>
              <a:gd name="connsiteX183" fmla="*/ 1258360 w 5501087"/>
              <a:gd name="connsiteY183" fmla="*/ 6141157 h 6234490"/>
              <a:gd name="connsiteX184" fmla="*/ 1265264 w 5501087"/>
              <a:gd name="connsiteY184" fmla="*/ 6138824 h 6234490"/>
              <a:gd name="connsiteX185" fmla="*/ 1272168 w 5501087"/>
              <a:gd name="connsiteY185" fmla="*/ 6136388 h 6234490"/>
              <a:gd name="connsiteX186" fmla="*/ 1278971 w 5501087"/>
              <a:gd name="connsiteY186" fmla="*/ 6133852 h 6234490"/>
              <a:gd name="connsiteX187" fmla="*/ 1285875 w 5501087"/>
              <a:gd name="connsiteY187" fmla="*/ 6131316 h 6234490"/>
              <a:gd name="connsiteX188" fmla="*/ 1292779 w 5501087"/>
              <a:gd name="connsiteY188" fmla="*/ 6128679 h 6234490"/>
              <a:gd name="connsiteX189" fmla="*/ 1299683 w 5501087"/>
              <a:gd name="connsiteY189" fmla="*/ 6126041 h 6234490"/>
              <a:gd name="connsiteX190" fmla="*/ 1306486 w 5501087"/>
              <a:gd name="connsiteY190" fmla="*/ 6123301 h 6234490"/>
              <a:gd name="connsiteX191" fmla="*/ 1313390 w 5501087"/>
              <a:gd name="connsiteY191" fmla="*/ 6120562 h 6234490"/>
              <a:gd name="connsiteX192" fmla="*/ 1320294 w 5501087"/>
              <a:gd name="connsiteY192" fmla="*/ 6117722 h 6234490"/>
              <a:gd name="connsiteX193" fmla="*/ 1327096 w 5501087"/>
              <a:gd name="connsiteY193" fmla="*/ 6114881 h 6234490"/>
              <a:gd name="connsiteX194" fmla="*/ 1334000 w 5501087"/>
              <a:gd name="connsiteY194" fmla="*/ 6111939 h 6234490"/>
              <a:gd name="connsiteX195" fmla="*/ 1340904 w 5501087"/>
              <a:gd name="connsiteY195" fmla="*/ 6108896 h 6234490"/>
              <a:gd name="connsiteX196" fmla="*/ 1347808 w 5501087"/>
              <a:gd name="connsiteY196" fmla="*/ 6105852 h 6234490"/>
              <a:gd name="connsiteX197" fmla="*/ 1354611 w 5501087"/>
              <a:gd name="connsiteY197" fmla="*/ 6102708 h 6234490"/>
              <a:gd name="connsiteX198" fmla="*/ 1361515 w 5501087"/>
              <a:gd name="connsiteY198" fmla="*/ 6099461 h 6234490"/>
              <a:gd name="connsiteX199" fmla="*/ 1368419 w 5501087"/>
              <a:gd name="connsiteY199" fmla="*/ 6096215 h 6234490"/>
              <a:gd name="connsiteX200" fmla="*/ 1375323 w 5501087"/>
              <a:gd name="connsiteY200" fmla="*/ 6092867 h 6234490"/>
              <a:gd name="connsiteX201" fmla="*/ 1382125 w 5501087"/>
              <a:gd name="connsiteY201" fmla="*/ 6089519 h 6234490"/>
              <a:gd name="connsiteX202" fmla="*/ 1389029 w 5501087"/>
              <a:gd name="connsiteY202" fmla="*/ 6085968 h 6234490"/>
              <a:gd name="connsiteX203" fmla="*/ 1395933 w 5501087"/>
              <a:gd name="connsiteY203" fmla="*/ 6082418 h 6234490"/>
              <a:gd name="connsiteX204" fmla="*/ 1402736 w 5501087"/>
              <a:gd name="connsiteY204" fmla="*/ 6078866 h 6234490"/>
              <a:gd name="connsiteX205" fmla="*/ 1409640 w 5501087"/>
              <a:gd name="connsiteY205" fmla="*/ 6075214 h 6234490"/>
              <a:gd name="connsiteX206" fmla="*/ 1416544 w 5501087"/>
              <a:gd name="connsiteY206" fmla="*/ 6071461 h 6234490"/>
              <a:gd name="connsiteX207" fmla="*/ 1423448 w 5501087"/>
              <a:gd name="connsiteY207" fmla="*/ 6067606 h 6234490"/>
              <a:gd name="connsiteX208" fmla="*/ 1430250 w 5501087"/>
              <a:gd name="connsiteY208" fmla="*/ 6063649 h 6234490"/>
              <a:gd name="connsiteX209" fmla="*/ 1437154 w 5501087"/>
              <a:gd name="connsiteY209" fmla="*/ 6059692 h 6234490"/>
              <a:gd name="connsiteX210" fmla="*/ 1444058 w 5501087"/>
              <a:gd name="connsiteY210" fmla="*/ 6055635 h 6234490"/>
              <a:gd name="connsiteX211" fmla="*/ 1450962 w 5501087"/>
              <a:gd name="connsiteY211" fmla="*/ 6051576 h 6234490"/>
              <a:gd name="connsiteX212" fmla="*/ 1457765 w 5501087"/>
              <a:gd name="connsiteY212" fmla="*/ 6047316 h 6234490"/>
              <a:gd name="connsiteX213" fmla="*/ 1464669 w 5501087"/>
              <a:gd name="connsiteY213" fmla="*/ 6043055 h 6234490"/>
              <a:gd name="connsiteX214" fmla="*/ 1471573 w 5501087"/>
              <a:gd name="connsiteY214" fmla="*/ 6038692 h 6234490"/>
              <a:gd name="connsiteX215" fmla="*/ 1478375 w 5501087"/>
              <a:gd name="connsiteY215" fmla="*/ 6034229 h 6234490"/>
              <a:gd name="connsiteX216" fmla="*/ 1485280 w 5501087"/>
              <a:gd name="connsiteY216" fmla="*/ 6029664 h 6234490"/>
              <a:gd name="connsiteX217" fmla="*/ 1492183 w 5501087"/>
              <a:gd name="connsiteY217" fmla="*/ 6025098 h 6234490"/>
              <a:gd name="connsiteX218" fmla="*/ 1499088 w 5501087"/>
              <a:gd name="connsiteY218" fmla="*/ 6020330 h 6234490"/>
              <a:gd name="connsiteX219" fmla="*/ 1505890 w 5501087"/>
              <a:gd name="connsiteY219" fmla="*/ 6015562 h 6234490"/>
              <a:gd name="connsiteX220" fmla="*/ 1512794 w 5501087"/>
              <a:gd name="connsiteY220" fmla="*/ 6010693 h 6234490"/>
              <a:gd name="connsiteX221" fmla="*/ 1519698 w 5501087"/>
              <a:gd name="connsiteY221" fmla="*/ 6005721 h 6234490"/>
              <a:gd name="connsiteX222" fmla="*/ 1526602 w 5501087"/>
              <a:gd name="connsiteY222" fmla="*/ 6000649 h 6234490"/>
              <a:gd name="connsiteX223" fmla="*/ 1533405 w 5501087"/>
              <a:gd name="connsiteY223" fmla="*/ 5995475 h 6234490"/>
              <a:gd name="connsiteX224" fmla="*/ 1540309 w 5501087"/>
              <a:gd name="connsiteY224" fmla="*/ 5990301 h 6234490"/>
              <a:gd name="connsiteX225" fmla="*/ 1547213 w 5501087"/>
              <a:gd name="connsiteY225" fmla="*/ 5984924 h 6234490"/>
              <a:gd name="connsiteX226" fmla="*/ 1554015 w 5501087"/>
              <a:gd name="connsiteY226" fmla="*/ 5979547 h 6234490"/>
              <a:gd name="connsiteX227" fmla="*/ 1560919 w 5501087"/>
              <a:gd name="connsiteY227" fmla="*/ 5973968 h 6234490"/>
              <a:gd name="connsiteX228" fmla="*/ 1567823 w 5501087"/>
              <a:gd name="connsiteY228" fmla="*/ 5968388 h 6234490"/>
              <a:gd name="connsiteX229" fmla="*/ 1574727 w 5501087"/>
              <a:gd name="connsiteY229" fmla="*/ 5962706 h 6234490"/>
              <a:gd name="connsiteX230" fmla="*/ 1581530 w 5501087"/>
              <a:gd name="connsiteY230" fmla="*/ 5956823 h 6234490"/>
              <a:gd name="connsiteX231" fmla="*/ 1588434 w 5501087"/>
              <a:gd name="connsiteY231" fmla="*/ 5950939 h 6234490"/>
              <a:gd name="connsiteX232" fmla="*/ 1595338 w 5501087"/>
              <a:gd name="connsiteY232" fmla="*/ 5944953 h 6234490"/>
              <a:gd name="connsiteX233" fmla="*/ 1602242 w 5501087"/>
              <a:gd name="connsiteY233" fmla="*/ 5938764 h 6234490"/>
              <a:gd name="connsiteX234" fmla="*/ 1609044 w 5501087"/>
              <a:gd name="connsiteY234" fmla="*/ 5932576 h 6234490"/>
              <a:gd name="connsiteX235" fmla="*/ 1615948 w 5501087"/>
              <a:gd name="connsiteY235" fmla="*/ 5926286 h 6234490"/>
              <a:gd name="connsiteX236" fmla="*/ 1622852 w 5501087"/>
              <a:gd name="connsiteY236" fmla="*/ 5919793 h 6234490"/>
              <a:gd name="connsiteX237" fmla="*/ 1629655 w 5501087"/>
              <a:gd name="connsiteY237" fmla="*/ 5913300 h 6234490"/>
              <a:gd name="connsiteX238" fmla="*/ 1636559 w 5501087"/>
              <a:gd name="connsiteY238" fmla="*/ 5906707 h 6234490"/>
              <a:gd name="connsiteX239" fmla="*/ 1643463 w 5501087"/>
              <a:gd name="connsiteY239" fmla="*/ 5899909 h 6234490"/>
              <a:gd name="connsiteX240" fmla="*/ 1650367 w 5501087"/>
              <a:gd name="connsiteY240" fmla="*/ 5893011 h 6234490"/>
              <a:gd name="connsiteX241" fmla="*/ 1657169 w 5501087"/>
              <a:gd name="connsiteY241" fmla="*/ 5886112 h 6234490"/>
              <a:gd name="connsiteX242" fmla="*/ 1664074 w 5501087"/>
              <a:gd name="connsiteY242" fmla="*/ 5879010 h 6234490"/>
              <a:gd name="connsiteX243" fmla="*/ 1670977 w 5501087"/>
              <a:gd name="connsiteY243" fmla="*/ 5871808 h 6234490"/>
              <a:gd name="connsiteX244" fmla="*/ 1677882 w 5501087"/>
              <a:gd name="connsiteY244" fmla="*/ 5864503 h 6234490"/>
              <a:gd name="connsiteX245" fmla="*/ 1684684 w 5501087"/>
              <a:gd name="connsiteY245" fmla="*/ 5857098 h 6234490"/>
              <a:gd name="connsiteX246" fmla="*/ 1691588 w 5501087"/>
              <a:gd name="connsiteY246" fmla="*/ 5849489 h 6234490"/>
              <a:gd name="connsiteX247" fmla="*/ 1698492 w 5501087"/>
              <a:gd name="connsiteY247" fmla="*/ 5841880 h 6234490"/>
              <a:gd name="connsiteX248" fmla="*/ 1705295 w 5501087"/>
              <a:gd name="connsiteY248" fmla="*/ 5834068 h 6234490"/>
              <a:gd name="connsiteX249" fmla="*/ 1712199 w 5501087"/>
              <a:gd name="connsiteY249" fmla="*/ 5826156 h 6234490"/>
              <a:gd name="connsiteX250" fmla="*/ 1719103 w 5501087"/>
              <a:gd name="connsiteY250" fmla="*/ 5818141 h 6234490"/>
              <a:gd name="connsiteX251" fmla="*/ 1726007 w 5501087"/>
              <a:gd name="connsiteY251" fmla="*/ 5810025 h 6234490"/>
              <a:gd name="connsiteX252" fmla="*/ 1732809 w 5501087"/>
              <a:gd name="connsiteY252" fmla="*/ 5801807 h 6234490"/>
              <a:gd name="connsiteX253" fmla="*/ 1739713 w 5501087"/>
              <a:gd name="connsiteY253" fmla="*/ 5793387 h 6234490"/>
              <a:gd name="connsiteX254" fmla="*/ 1746617 w 5501087"/>
              <a:gd name="connsiteY254" fmla="*/ 5784865 h 6234490"/>
              <a:gd name="connsiteX255" fmla="*/ 1753521 w 5501087"/>
              <a:gd name="connsiteY255" fmla="*/ 5776242 h 6234490"/>
              <a:gd name="connsiteX256" fmla="*/ 1760324 w 5501087"/>
              <a:gd name="connsiteY256" fmla="*/ 5767517 h 6234490"/>
              <a:gd name="connsiteX257" fmla="*/ 1767228 w 5501087"/>
              <a:gd name="connsiteY257" fmla="*/ 5758590 h 6234490"/>
              <a:gd name="connsiteX258" fmla="*/ 1774132 w 5501087"/>
              <a:gd name="connsiteY258" fmla="*/ 5749662 h 6234490"/>
              <a:gd name="connsiteX259" fmla="*/ 1780934 w 5501087"/>
              <a:gd name="connsiteY259" fmla="*/ 5740430 h 6234490"/>
              <a:gd name="connsiteX260" fmla="*/ 1787838 w 5501087"/>
              <a:gd name="connsiteY260" fmla="*/ 5731198 h 6234490"/>
              <a:gd name="connsiteX261" fmla="*/ 1794742 w 5501087"/>
              <a:gd name="connsiteY261" fmla="*/ 5721763 h 6234490"/>
              <a:gd name="connsiteX262" fmla="*/ 1801646 w 5501087"/>
              <a:gd name="connsiteY262" fmla="*/ 5712227 h 6234490"/>
              <a:gd name="connsiteX263" fmla="*/ 1808449 w 5501087"/>
              <a:gd name="connsiteY263" fmla="*/ 5702590 h 6234490"/>
              <a:gd name="connsiteX264" fmla="*/ 1815353 w 5501087"/>
              <a:gd name="connsiteY264" fmla="*/ 5692850 h 6234490"/>
              <a:gd name="connsiteX265" fmla="*/ 1822257 w 5501087"/>
              <a:gd name="connsiteY265" fmla="*/ 5682909 h 6234490"/>
              <a:gd name="connsiteX266" fmla="*/ 1829161 w 5501087"/>
              <a:gd name="connsiteY266" fmla="*/ 5672764 h 6234490"/>
              <a:gd name="connsiteX267" fmla="*/ 1835963 w 5501087"/>
              <a:gd name="connsiteY267" fmla="*/ 5662619 h 6234490"/>
              <a:gd name="connsiteX268" fmla="*/ 1842867 w 5501087"/>
              <a:gd name="connsiteY268" fmla="*/ 5652271 h 6234490"/>
              <a:gd name="connsiteX269" fmla="*/ 1849771 w 5501087"/>
              <a:gd name="connsiteY269" fmla="*/ 5641821 h 6234490"/>
              <a:gd name="connsiteX270" fmla="*/ 1856574 w 5501087"/>
              <a:gd name="connsiteY270" fmla="*/ 5631169 h 6234490"/>
              <a:gd name="connsiteX271" fmla="*/ 1863478 w 5501087"/>
              <a:gd name="connsiteY271" fmla="*/ 5620415 h 6234490"/>
              <a:gd name="connsiteX272" fmla="*/ 1870382 w 5501087"/>
              <a:gd name="connsiteY272" fmla="*/ 5609560 h 6234490"/>
              <a:gd name="connsiteX273" fmla="*/ 1877286 w 5501087"/>
              <a:gd name="connsiteY273" fmla="*/ 5598502 h 6234490"/>
              <a:gd name="connsiteX274" fmla="*/ 1884089 w 5501087"/>
              <a:gd name="connsiteY274" fmla="*/ 5587343 h 6234490"/>
              <a:gd name="connsiteX275" fmla="*/ 1890993 w 5501087"/>
              <a:gd name="connsiteY275" fmla="*/ 5575980 h 6234490"/>
              <a:gd name="connsiteX276" fmla="*/ 1897897 w 5501087"/>
              <a:gd name="connsiteY276" fmla="*/ 5564516 h 6234490"/>
              <a:gd name="connsiteX277" fmla="*/ 1904801 w 5501087"/>
              <a:gd name="connsiteY277" fmla="*/ 5552952 h 6234490"/>
              <a:gd name="connsiteX278" fmla="*/ 1911603 w 5501087"/>
              <a:gd name="connsiteY278" fmla="*/ 5541183 h 6234490"/>
              <a:gd name="connsiteX279" fmla="*/ 1918507 w 5501087"/>
              <a:gd name="connsiteY279" fmla="*/ 5529314 h 6234490"/>
              <a:gd name="connsiteX280" fmla="*/ 1925411 w 5501087"/>
              <a:gd name="connsiteY280" fmla="*/ 5517241 h 6234490"/>
              <a:gd name="connsiteX281" fmla="*/ 1932214 w 5501087"/>
              <a:gd name="connsiteY281" fmla="*/ 5505067 h 6234490"/>
              <a:gd name="connsiteX282" fmla="*/ 1939118 w 5501087"/>
              <a:gd name="connsiteY282" fmla="*/ 5492791 h 6234490"/>
              <a:gd name="connsiteX283" fmla="*/ 1946022 w 5501087"/>
              <a:gd name="connsiteY283" fmla="*/ 5480313 h 6234490"/>
              <a:gd name="connsiteX284" fmla="*/ 1952926 w 5501087"/>
              <a:gd name="connsiteY284" fmla="*/ 5467632 h 6234490"/>
              <a:gd name="connsiteX285" fmla="*/ 1959728 w 5501087"/>
              <a:gd name="connsiteY285" fmla="*/ 5454849 h 6234490"/>
              <a:gd name="connsiteX286" fmla="*/ 1966632 w 5501087"/>
              <a:gd name="connsiteY286" fmla="*/ 5441966 h 6234490"/>
              <a:gd name="connsiteX287" fmla="*/ 1973536 w 5501087"/>
              <a:gd name="connsiteY287" fmla="*/ 5428878 h 6234490"/>
              <a:gd name="connsiteX288" fmla="*/ 1980440 w 5501087"/>
              <a:gd name="connsiteY288" fmla="*/ 5415690 h 6234490"/>
              <a:gd name="connsiteX289" fmla="*/ 1987243 w 5501087"/>
              <a:gd name="connsiteY289" fmla="*/ 5402400 h 6234490"/>
              <a:gd name="connsiteX290" fmla="*/ 1994147 w 5501087"/>
              <a:gd name="connsiteY290" fmla="*/ 5388805 h 6234490"/>
              <a:gd name="connsiteX291" fmla="*/ 2001051 w 5501087"/>
              <a:gd name="connsiteY291" fmla="*/ 5375211 h 6234490"/>
              <a:gd name="connsiteX292" fmla="*/ 2007853 w 5501087"/>
              <a:gd name="connsiteY292" fmla="*/ 5361414 h 6234490"/>
              <a:gd name="connsiteX293" fmla="*/ 2014757 w 5501087"/>
              <a:gd name="connsiteY293" fmla="*/ 5347414 h 6234490"/>
              <a:gd name="connsiteX294" fmla="*/ 2021661 w 5501087"/>
              <a:gd name="connsiteY294" fmla="*/ 5333313 h 6234490"/>
              <a:gd name="connsiteX295" fmla="*/ 2028565 w 5501087"/>
              <a:gd name="connsiteY295" fmla="*/ 5319009 h 6234490"/>
              <a:gd name="connsiteX296" fmla="*/ 2035368 w 5501087"/>
              <a:gd name="connsiteY296" fmla="*/ 5304602 h 6234490"/>
              <a:gd name="connsiteX297" fmla="*/ 2042272 w 5501087"/>
              <a:gd name="connsiteY297" fmla="*/ 5290095 h 6234490"/>
              <a:gd name="connsiteX298" fmla="*/ 2049176 w 5501087"/>
              <a:gd name="connsiteY298" fmla="*/ 5275385 h 6234490"/>
              <a:gd name="connsiteX299" fmla="*/ 2056080 w 5501087"/>
              <a:gd name="connsiteY299" fmla="*/ 5260472 h 6234490"/>
              <a:gd name="connsiteX300" fmla="*/ 2062883 w 5501087"/>
              <a:gd name="connsiteY300" fmla="*/ 5245558 h 6234490"/>
              <a:gd name="connsiteX301" fmla="*/ 2069787 w 5501087"/>
              <a:gd name="connsiteY301" fmla="*/ 5230341 h 6234490"/>
              <a:gd name="connsiteX302" fmla="*/ 2076691 w 5501087"/>
              <a:gd name="connsiteY302" fmla="*/ 5215023 h 6234490"/>
              <a:gd name="connsiteX303" fmla="*/ 2083493 w 5501087"/>
              <a:gd name="connsiteY303" fmla="*/ 5199602 h 6234490"/>
              <a:gd name="connsiteX304" fmla="*/ 2090397 w 5501087"/>
              <a:gd name="connsiteY304" fmla="*/ 5183978 h 6234490"/>
              <a:gd name="connsiteX305" fmla="*/ 2097301 w 5501087"/>
              <a:gd name="connsiteY305" fmla="*/ 5168152 h 6234490"/>
              <a:gd name="connsiteX306" fmla="*/ 2104205 w 5501087"/>
              <a:gd name="connsiteY306" fmla="*/ 5152225 h 6234490"/>
              <a:gd name="connsiteX307" fmla="*/ 2111008 w 5501087"/>
              <a:gd name="connsiteY307" fmla="*/ 5136196 h 6234490"/>
              <a:gd name="connsiteX308" fmla="*/ 2117912 w 5501087"/>
              <a:gd name="connsiteY308" fmla="*/ 5119964 h 6234490"/>
              <a:gd name="connsiteX309" fmla="*/ 2124816 w 5501087"/>
              <a:gd name="connsiteY309" fmla="*/ 5103630 h 6234490"/>
              <a:gd name="connsiteX310" fmla="*/ 2131720 w 5501087"/>
              <a:gd name="connsiteY310" fmla="*/ 5087094 h 6234490"/>
              <a:gd name="connsiteX311" fmla="*/ 2138522 w 5501087"/>
              <a:gd name="connsiteY311" fmla="*/ 5070457 h 6234490"/>
              <a:gd name="connsiteX312" fmla="*/ 2145426 w 5501087"/>
              <a:gd name="connsiteY312" fmla="*/ 5053616 h 6234490"/>
              <a:gd name="connsiteX313" fmla="*/ 2152330 w 5501087"/>
              <a:gd name="connsiteY313" fmla="*/ 5036674 h 6234490"/>
              <a:gd name="connsiteX314" fmla="*/ 2159133 w 5501087"/>
              <a:gd name="connsiteY314" fmla="*/ 5019529 h 6234490"/>
              <a:gd name="connsiteX315" fmla="*/ 2166037 w 5501087"/>
              <a:gd name="connsiteY315" fmla="*/ 5002282 h 6234490"/>
              <a:gd name="connsiteX316" fmla="*/ 2172941 w 5501087"/>
              <a:gd name="connsiteY316" fmla="*/ 4984934 h 6234490"/>
              <a:gd name="connsiteX317" fmla="*/ 2179845 w 5501087"/>
              <a:gd name="connsiteY317" fmla="*/ 4967384 h 6234490"/>
              <a:gd name="connsiteX318" fmla="*/ 2186647 w 5501087"/>
              <a:gd name="connsiteY318" fmla="*/ 4949630 h 6234490"/>
              <a:gd name="connsiteX319" fmla="*/ 2193551 w 5501087"/>
              <a:gd name="connsiteY319" fmla="*/ 4931775 h 6234490"/>
              <a:gd name="connsiteX320" fmla="*/ 2200456 w 5501087"/>
              <a:gd name="connsiteY320" fmla="*/ 4913818 h 6234490"/>
              <a:gd name="connsiteX321" fmla="*/ 2207359 w 5501087"/>
              <a:gd name="connsiteY321" fmla="*/ 4895659 h 6234490"/>
              <a:gd name="connsiteX322" fmla="*/ 2214162 w 5501087"/>
              <a:gd name="connsiteY322" fmla="*/ 4877398 h 6234490"/>
              <a:gd name="connsiteX323" fmla="*/ 2221066 w 5501087"/>
              <a:gd name="connsiteY323" fmla="*/ 4858934 h 6234490"/>
              <a:gd name="connsiteX324" fmla="*/ 2227970 w 5501087"/>
              <a:gd name="connsiteY324" fmla="*/ 4840369 h 6234490"/>
              <a:gd name="connsiteX325" fmla="*/ 2234772 w 5501087"/>
              <a:gd name="connsiteY325" fmla="*/ 4821702 h 6234490"/>
              <a:gd name="connsiteX326" fmla="*/ 2241677 w 5501087"/>
              <a:gd name="connsiteY326" fmla="*/ 4802832 h 6234490"/>
              <a:gd name="connsiteX327" fmla="*/ 2248581 w 5501087"/>
              <a:gd name="connsiteY327" fmla="*/ 4783861 h 6234490"/>
              <a:gd name="connsiteX328" fmla="*/ 2255485 w 5501087"/>
              <a:gd name="connsiteY328" fmla="*/ 4764788 h 6234490"/>
              <a:gd name="connsiteX329" fmla="*/ 2262287 w 5501087"/>
              <a:gd name="connsiteY329" fmla="*/ 4745513 h 6234490"/>
              <a:gd name="connsiteX330" fmla="*/ 2269191 w 5501087"/>
              <a:gd name="connsiteY330" fmla="*/ 4726136 h 6234490"/>
              <a:gd name="connsiteX331" fmla="*/ 2276095 w 5501087"/>
              <a:gd name="connsiteY331" fmla="*/ 4706556 h 6234490"/>
              <a:gd name="connsiteX332" fmla="*/ 2282999 w 5501087"/>
              <a:gd name="connsiteY332" fmla="*/ 4686875 h 6234490"/>
              <a:gd name="connsiteX333" fmla="*/ 2289802 w 5501087"/>
              <a:gd name="connsiteY333" fmla="*/ 4667092 h 6234490"/>
              <a:gd name="connsiteX334" fmla="*/ 2296706 w 5501087"/>
              <a:gd name="connsiteY334" fmla="*/ 4647107 h 6234490"/>
              <a:gd name="connsiteX335" fmla="*/ 2303610 w 5501087"/>
              <a:gd name="connsiteY335" fmla="*/ 4627020 h 6234490"/>
              <a:gd name="connsiteX336" fmla="*/ 2310412 w 5501087"/>
              <a:gd name="connsiteY336" fmla="*/ 4606831 h 6234490"/>
              <a:gd name="connsiteX337" fmla="*/ 2317316 w 5501087"/>
              <a:gd name="connsiteY337" fmla="*/ 4586541 h 6234490"/>
              <a:gd name="connsiteX338" fmla="*/ 2324220 w 5501087"/>
              <a:gd name="connsiteY338" fmla="*/ 4566049 h 6234490"/>
              <a:gd name="connsiteX339" fmla="*/ 2331124 w 5501087"/>
              <a:gd name="connsiteY339" fmla="*/ 4545454 h 6234490"/>
              <a:gd name="connsiteX340" fmla="*/ 2337927 w 5501087"/>
              <a:gd name="connsiteY340" fmla="*/ 4524758 h 6234490"/>
              <a:gd name="connsiteX341" fmla="*/ 2344831 w 5501087"/>
              <a:gd name="connsiteY341" fmla="*/ 4503961 h 6234490"/>
              <a:gd name="connsiteX342" fmla="*/ 2351735 w 5501087"/>
              <a:gd name="connsiteY342" fmla="*/ 4482961 h 6234490"/>
              <a:gd name="connsiteX343" fmla="*/ 2358639 w 5501087"/>
              <a:gd name="connsiteY343" fmla="*/ 4461860 h 6234490"/>
              <a:gd name="connsiteX344" fmla="*/ 2365441 w 5501087"/>
              <a:gd name="connsiteY344" fmla="*/ 4440657 h 6234490"/>
              <a:gd name="connsiteX345" fmla="*/ 2372345 w 5501087"/>
              <a:gd name="connsiteY345" fmla="*/ 4419352 h 6234490"/>
              <a:gd name="connsiteX346" fmla="*/ 2379249 w 5501087"/>
              <a:gd name="connsiteY346" fmla="*/ 4397946 h 6234490"/>
              <a:gd name="connsiteX347" fmla="*/ 2386052 w 5501087"/>
              <a:gd name="connsiteY347" fmla="*/ 4376337 h 6234490"/>
              <a:gd name="connsiteX348" fmla="*/ 2392956 w 5501087"/>
              <a:gd name="connsiteY348" fmla="*/ 4354729 h 6234490"/>
              <a:gd name="connsiteX349" fmla="*/ 2399860 w 5501087"/>
              <a:gd name="connsiteY349" fmla="*/ 4332917 h 6234490"/>
              <a:gd name="connsiteX350" fmla="*/ 2406764 w 5501087"/>
              <a:gd name="connsiteY350" fmla="*/ 4311004 h 6234490"/>
              <a:gd name="connsiteX351" fmla="*/ 2413566 w 5501087"/>
              <a:gd name="connsiteY351" fmla="*/ 4288989 h 6234490"/>
              <a:gd name="connsiteX352" fmla="*/ 2420470 w 5501087"/>
              <a:gd name="connsiteY352" fmla="*/ 4266873 h 6234490"/>
              <a:gd name="connsiteX353" fmla="*/ 2427375 w 5501087"/>
              <a:gd name="connsiteY353" fmla="*/ 4244656 h 6234490"/>
              <a:gd name="connsiteX354" fmla="*/ 2434279 w 5501087"/>
              <a:gd name="connsiteY354" fmla="*/ 4222337 h 6234490"/>
              <a:gd name="connsiteX355" fmla="*/ 2441081 w 5501087"/>
              <a:gd name="connsiteY355" fmla="*/ 4199917 h 6234490"/>
              <a:gd name="connsiteX356" fmla="*/ 2447985 w 5501087"/>
              <a:gd name="connsiteY356" fmla="*/ 4177395 h 6234490"/>
              <a:gd name="connsiteX357" fmla="*/ 2454889 w 5501087"/>
              <a:gd name="connsiteY357" fmla="*/ 4154771 h 6234490"/>
              <a:gd name="connsiteX358" fmla="*/ 2461691 w 5501087"/>
              <a:gd name="connsiteY358" fmla="*/ 4132047 h 6234490"/>
              <a:gd name="connsiteX359" fmla="*/ 2468596 w 5501087"/>
              <a:gd name="connsiteY359" fmla="*/ 4109220 h 6234490"/>
              <a:gd name="connsiteX360" fmla="*/ 2475500 w 5501087"/>
              <a:gd name="connsiteY360" fmla="*/ 4086293 h 6234490"/>
              <a:gd name="connsiteX361" fmla="*/ 2482404 w 5501087"/>
              <a:gd name="connsiteY361" fmla="*/ 4063264 h 6234490"/>
              <a:gd name="connsiteX362" fmla="*/ 2489206 w 5501087"/>
              <a:gd name="connsiteY362" fmla="*/ 4040235 h 6234490"/>
              <a:gd name="connsiteX363" fmla="*/ 2496110 w 5501087"/>
              <a:gd name="connsiteY363" fmla="*/ 4017003 h 6234490"/>
              <a:gd name="connsiteX364" fmla="*/ 2503014 w 5501087"/>
              <a:gd name="connsiteY364" fmla="*/ 3993771 h 6234490"/>
              <a:gd name="connsiteX365" fmla="*/ 2509918 w 5501087"/>
              <a:gd name="connsiteY365" fmla="*/ 3970336 h 6234490"/>
              <a:gd name="connsiteX366" fmla="*/ 2516721 w 5501087"/>
              <a:gd name="connsiteY366" fmla="*/ 3946901 h 6234490"/>
              <a:gd name="connsiteX367" fmla="*/ 2523625 w 5501087"/>
              <a:gd name="connsiteY367" fmla="*/ 3923466 h 6234490"/>
              <a:gd name="connsiteX368" fmla="*/ 2530529 w 5501087"/>
              <a:gd name="connsiteY368" fmla="*/ 3899828 h 6234490"/>
              <a:gd name="connsiteX369" fmla="*/ 2537331 w 5501087"/>
              <a:gd name="connsiteY369" fmla="*/ 3876190 h 6234490"/>
              <a:gd name="connsiteX370" fmla="*/ 2544235 w 5501087"/>
              <a:gd name="connsiteY370" fmla="*/ 3852451 h 6234490"/>
              <a:gd name="connsiteX371" fmla="*/ 2551139 w 5501087"/>
              <a:gd name="connsiteY371" fmla="*/ 3828610 h 6234490"/>
              <a:gd name="connsiteX372" fmla="*/ 2558043 w 5501087"/>
              <a:gd name="connsiteY372" fmla="*/ 3804668 h 6234490"/>
              <a:gd name="connsiteX373" fmla="*/ 2564846 w 5501087"/>
              <a:gd name="connsiteY373" fmla="*/ 3780726 h 6234490"/>
              <a:gd name="connsiteX374" fmla="*/ 2571750 w 5501087"/>
              <a:gd name="connsiteY374" fmla="*/ 3756784 h 6234490"/>
              <a:gd name="connsiteX375" fmla="*/ 2578654 w 5501087"/>
              <a:gd name="connsiteY375" fmla="*/ 3732639 h 6234490"/>
              <a:gd name="connsiteX376" fmla="*/ 2585558 w 5501087"/>
              <a:gd name="connsiteY376" fmla="*/ 3708494 h 6234490"/>
              <a:gd name="connsiteX377" fmla="*/ 2592361 w 5501087"/>
              <a:gd name="connsiteY377" fmla="*/ 3684349 h 6234490"/>
              <a:gd name="connsiteX378" fmla="*/ 2599265 w 5501087"/>
              <a:gd name="connsiteY378" fmla="*/ 3660103 h 6234490"/>
              <a:gd name="connsiteX379" fmla="*/ 2606169 w 5501087"/>
              <a:gd name="connsiteY379" fmla="*/ 3635754 h 6234490"/>
              <a:gd name="connsiteX380" fmla="*/ 2612971 w 5501087"/>
              <a:gd name="connsiteY380" fmla="*/ 3611407 h 6234490"/>
              <a:gd name="connsiteX381" fmla="*/ 2619875 w 5501087"/>
              <a:gd name="connsiteY381" fmla="*/ 3587059 h 6234490"/>
              <a:gd name="connsiteX382" fmla="*/ 2626779 w 5501087"/>
              <a:gd name="connsiteY382" fmla="*/ 3562609 h 6234490"/>
              <a:gd name="connsiteX383" fmla="*/ 2633683 w 5501087"/>
              <a:gd name="connsiteY383" fmla="*/ 3538059 h 6234490"/>
              <a:gd name="connsiteX384" fmla="*/ 2640486 w 5501087"/>
              <a:gd name="connsiteY384" fmla="*/ 3513508 h 6234490"/>
              <a:gd name="connsiteX385" fmla="*/ 2647390 w 5501087"/>
              <a:gd name="connsiteY385" fmla="*/ 3488957 h 6234490"/>
              <a:gd name="connsiteX386" fmla="*/ 2654294 w 5501087"/>
              <a:gd name="connsiteY386" fmla="*/ 3464305 h 6234490"/>
              <a:gd name="connsiteX387" fmla="*/ 2661198 w 5501087"/>
              <a:gd name="connsiteY387" fmla="*/ 3439652 h 6234490"/>
              <a:gd name="connsiteX388" fmla="*/ 2668000 w 5501087"/>
              <a:gd name="connsiteY388" fmla="*/ 3415000 h 6234490"/>
              <a:gd name="connsiteX389" fmla="*/ 2674904 w 5501087"/>
              <a:gd name="connsiteY389" fmla="*/ 3390348 h 6234490"/>
              <a:gd name="connsiteX390" fmla="*/ 2681808 w 5501087"/>
              <a:gd name="connsiteY390" fmla="*/ 3365594 h 6234490"/>
              <a:gd name="connsiteX391" fmla="*/ 2688611 w 5501087"/>
              <a:gd name="connsiteY391" fmla="*/ 3340840 h 6234490"/>
              <a:gd name="connsiteX392" fmla="*/ 2695515 w 5501087"/>
              <a:gd name="connsiteY392" fmla="*/ 3315985 h 6234490"/>
              <a:gd name="connsiteX393" fmla="*/ 2702419 w 5501087"/>
              <a:gd name="connsiteY393" fmla="*/ 3291231 h 6234490"/>
              <a:gd name="connsiteX394" fmla="*/ 2709323 w 5501087"/>
              <a:gd name="connsiteY394" fmla="*/ 3266376 h 6234490"/>
              <a:gd name="connsiteX395" fmla="*/ 2716125 w 5501087"/>
              <a:gd name="connsiteY395" fmla="*/ 3241521 h 6234490"/>
              <a:gd name="connsiteX396" fmla="*/ 2723029 w 5501087"/>
              <a:gd name="connsiteY396" fmla="*/ 3216666 h 6234490"/>
              <a:gd name="connsiteX397" fmla="*/ 2729933 w 5501087"/>
              <a:gd name="connsiteY397" fmla="*/ 3191811 h 6234490"/>
              <a:gd name="connsiteX398" fmla="*/ 2736837 w 5501087"/>
              <a:gd name="connsiteY398" fmla="*/ 3166955 h 6234490"/>
              <a:gd name="connsiteX399" fmla="*/ 2743640 w 5501087"/>
              <a:gd name="connsiteY399" fmla="*/ 3142100 h 6234490"/>
              <a:gd name="connsiteX400" fmla="*/ 2750544 w 5501087"/>
              <a:gd name="connsiteY400" fmla="*/ 3117245 h 6234490"/>
              <a:gd name="connsiteX401" fmla="*/ 2757448 w 5501087"/>
              <a:gd name="connsiteY401" fmla="*/ 3092390 h 6234490"/>
              <a:gd name="connsiteX402" fmla="*/ 2764250 w 5501087"/>
              <a:gd name="connsiteY402" fmla="*/ 3067535 h 6234490"/>
              <a:gd name="connsiteX403" fmla="*/ 2771154 w 5501087"/>
              <a:gd name="connsiteY403" fmla="*/ 3042680 h 6234490"/>
              <a:gd name="connsiteX404" fmla="*/ 2778058 w 5501087"/>
              <a:gd name="connsiteY404" fmla="*/ 3017825 h 6234490"/>
              <a:gd name="connsiteX405" fmla="*/ 2784963 w 5501087"/>
              <a:gd name="connsiteY405" fmla="*/ 2992969 h 6234490"/>
              <a:gd name="connsiteX406" fmla="*/ 2791765 w 5501087"/>
              <a:gd name="connsiteY406" fmla="*/ 2968114 h 6234490"/>
              <a:gd name="connsiteX407" fmla="*/ 2798669 w 5501087"/>
              <a:gd name="connsiteY407" fmla="*/ 2943259 h 6234490"/>
              <a:gd name="connsiteX408" fmla="*/ 2805573 w 5501087"/>
              <a:gd name="connsiteY408" fmla="*/ 2918505 h 6234490"/>
              <a:gd name="connsiteX409" fmla="*/ 2812477 w 5501087"/>
              <a:gd name="connsiteY409" fmla="*/ 2893650 h 6234490"/>
              <a:gd name="connsiteX410" fmla="*/ 2819279 w 5501087"/>
              <a:gd name="connsiteY410" fmla="*/ 2868896 h 6234490"/>
              <a:gd name="connsiteX411" fmla="*/ 2826184 w 5501087"/>
              <a:gd name="connsiteY411" fmla="*/ 2844142 h 6234490"/>
              <a:gd name="connsiteX412" fmla="*/ 2833088 w 5501087"/>
              <a:gd name="connsiteY412" fmla="*/ 2819490 h 6234490"/>
              <a:gd name="connsiteX413" fmla="*/ 2839890 w 5501087"/>
              <a:gd name="connsiteY413" fmla="*/ 2794838 h 6234490"/>
              <a:gd name="connsiteX414" fmla="*/ 2846794 w 5501087"/>
              <a:gd name="connsiteY414" fmla="*/ 2770186 h 6234490"/>
              <a:gd name="connsiteX415" fmla="*/ 2853698 w 5501087"/>
              <a:gd name="connsiteY415" fmla="*/ 2745533 h 6234490"/>
              <a:gd name="connsiteX416" fmla="*/ 2860602 w 5501087"/>
              <a:gd name="connsiteY416" fmla="*/ 2720983 h 6234490"/>
              <a:gd name="connsiteX417" fmla="*/ 2867405 w 5501087"/>
              <a:gd name="connsiteY417" fmla="*/ 2696432 h 6234490"/>
              <a:gd name="connsiteX418" fmla="*/ 2874309 w 5501087"/>
              <a:gd name="connsiteY418" fmla="*/ 2671881 h 6234490"/>
              <a:gd name="connsiteX419" fmla="*/ 2881213 w 5501087"/>
              <a:gd name="connsiteY419" fmla="*/ 2647432 h 6234490"/>
              <a:gd name="connsiteX420" fmla="*/ 2888117 w 5501087"/>
              <a:gd name="connsiteY420" fmla="*/ 2623084 h 6234490"/>
              <a:gd name="connsiteX421" fmla="*/ 2894919 w 5501087"/>
              <a:gd name="connsiteY421" fmla="*/ 2598736 h 6234490"/>
              <a:gd name="connsiteX422" fmla="*/ 2901823 w 5501087"/>
              <a:gd name="connsiteY422" fmla="*/ 2574388 h 6234490"/>
              <a:gd name="connsiteX423" fmla="*/ 2908727 w 5501087"/>
              <a:gd name="connsiteY423" fmla="*/ 2550141 h 6234490"/>
              <a:gd name="connsiteX424" fmla="*/ 2915530 w 5501087"/>
              <a:gd name="connsiteY424" fmla="*/ 2525996 h 6234490"/>
              <a:gd name="connsiteX425" fmla="*/ 2922434 w 5501087"/>
              <a:gd name="connsiteY425" fmla="*/ 2501851 h 6234490"/>
              <a:gd name="connsiteX426" fmla="*/ 2929338 w 5501087"/>
              <a:gd name="connsiteY426" fmla="*/ 2477706 h 6234490"/>
              <a:gd name="connsiteX427" fmla="*/ 2936242 w 5501087"/>
              <a:gd name="connsiteY427" fmla="*/ 2453764 h 6234490"/>
              <a:gd name="connsiteX428" fmla="*/ 2943044 w 5501087"/>
              <a:gd name="connsiteY428" fmla="*/ 2429822 h 6234490"/>
              <a:gd name="connsiteX429" fmla="*/ 2949949 w 5501087"/>
              <a:gd name="connsiteY429" fmla="*/ 2405880 h 6234490"/>
              <a:gd name="connsiteX430" fmla="*/ 2956853 w 5501087"/>
              <a:gd name="connsiteY430" fmla="*/ 2382039 h 6234490"/>
              <a:gd name="connsiteX431" fmla="*/ 2963756 w 5501087"/>
              <a:gd name="connsiteY431" fmla="*/ 2358300 h 6234490"/>
              <a:gd name="connsiteX432" fmla="*/ 2970559 w 5501087"/>
              <a:gd name="connsiteY432" fmla="*/ 2334662 h 6234490"/>
              <a:gd name="connsiteX433" fmla="*/ 2977463 w 5501087"/>
              <a:gd name="connsiteY433" fmla="*/ 2311024 h 6234490"/>
              <a:gd name="connsiteX434" fmla="*/ 2984367 w 5501087"/>
              <a:gd name="connsiteY434" fmla="*/ 2287590 h 6234490"/>
              <a:gd name="connsiteX435" fmla="*/ 2991170 w 5501087"/>
              <a:gd name="connsiteY435" fmla="*/ 2264155 h 6234490"/>
              <a:gd name="connsiteX436" fmla="*/ 2998074 w 5501087"/>
              <a:gd name="connsiteY436" fmla="*/ 2240720 h 6234490"/>
              <a:gd name="connsiteX437" fmla="*/ 3004978 w 5501087"/>
              <a:gd name="connsiteY437" fmla="*/ 2217488 h 6234490"/>
              <a:gd name="connsiteX438" fmla="*/ 3011882 w 5501087"/>
              <a:gd name="connsiteY438" fmla="*/ 2194256 h 6234490"/>
              <a:gd name="connsiteX439" fmla="*/ 3018684 w 5501087"/>
              <a:gd name="connsiteY439" fmla="*/ 2171227 h 6234490"/>
              <a:gd name="connsiteX440" fmla="*/ 3025588 w 5501087"/>
              <a:gd name="connsiteY440" fmla="*/ 2148198 h 6234490"/>
              <a:gd name="connsiteX441" fmla="*/ 3032492 w 5501087"/>
              <a:gd name="connsiteY441" fmla="*/ 2125270 h 6234490"/>
              <a:gd name="connsiteX442" fmla="*/ 3039396 w 5501087"/>
              <a:gd name="connsiteY442" fmla="*/ 2102444 h 6234490"/>
              <a:gd name="connsiteX443" fmla="*/ 3046199 w 5501087"/>
              <a:gd name="connsiteY443" fmla="*/ 2079719 h 6234490"/>
              <a:gd name="connsiteX444" fmla="*/ 3053103 w 5501087"/>
              <a:gd name="connsiteY444" fmla="*/ 2057096 h 6234490"/>
              <a:gd name="connsiteX445" fmla="*/ 3060007 w 5501087"/>
              <a:gd name="connsiteY445" fmla="*/ 2034574 h 6234490"/>
              <a:gd name="connsiteX446" fmla="*/ 3066809 w 5501087"/>
              <a:gd name="connsiteY446" fmla="*/ 2012154 h 6234490"/>
              <a:gd name="connsiteX447" fmla="*/ 3073713 w 5501087"/>
              <a:gd name="connsiteY447" fmla="*/ 1989835 h 6234490"/>
              <a:gd name="connsiteX448" fmla="*/ 3080617 w 5501087"/>
              <a:gd name="connsiteY448" fmla="*/ 1967617 h 6234490"/>
              <a:gd name="connsiteX449" fmla="*/ 3087521 w 5501087"/>
              <a:gd name="connsiteY449" fmla="*/ 1945501 h 6234490"/>
              <a:gd name="connsiteX450" fmla="*/ 3094324 w 5501087"/>
              <a:gd name="connsiteY450" fmla="*/ 1923486 h 6234490"/>
              <a:gd name="connsiteX451" fmla="*/ 3101228 w 5501087"/>
              <a:gd name="connsiteY451" fmla="*/ 1901573 h 6234490"/>
              <a:gd name="connsiteX452" fmla="*/ 3108132 w 5501087"/>
              <a:gd name="connsiteY452" fmla="*/ 1879762 h 6234490"/>
              <a:gd name="connsiteX453" fmla="*/ 3115036 w 5501087"/>
              <a:gd name="connsiteY453" fmla="*/ 1858153 h 6234490"/>
              <a:gd name="connsiteX454" fmla="*/ 3121838 w 5501087"/>
              <a:gd name="connsiteY454" fmla="*/ 1836544 h 6234490"/>
              <a:gd name="connsiteX455" fmla="*/ 3128742 w 5501087"/>
              <a:gd name="connsiteY455" fmla="*/ 1815138 h 6234490"/>
              <a:gd name="connsiteX456" fmla="*/ 3135646 w 5501087"/>
              <a:gd name="connsiteY456" fmla="*/ 1793834 h 6234490"/>
              <a:gd name="connsiteX457" fmla="*/ 3142449 w 5501087"/>
              <a:gd name="connsiteY457" fmla="*/ 1772631 h 6234490"/>
              <a:gd name="connsiteX458" fmla="*/ 3149353 w 5501087"/>
              <a:gd name="connsiteY458" fmla="*/ 1751529 h 6234490"/>
              <a:gd name="connsiteX459" fmla="*/ 3156257 w 5501087"/>
              <a:gd name="connsiteY459" fmla="*/ 1730529 h 6234490"/>
              <a:gd name="connsiteX460" fmla="*/ 3163161 w 5501087"/>
              <a:gd name="connsiteY460" fmla="*/ 1709732 h 6234490"/>
              <a:gd name="connsiteX461" fmla="*/ 3169963 w 5501087"/>
              <a:gd name="connsiteY461" fmla="*/ 1689036 h 6234490"/>
              <a:gd name="connsiteX462" fmla="*/ 3176867 w 5501087"/>
              <a:gd name="connsiteY462" fmla="*/ 1668442 h 6234490"/>
              <a:gd name="connsiteX463" fmla="*/ 3183772 w 5501087"/>
              <a:gd name="connsiteY463" fmla="*/ 1647949 h 6234490"/>
              <a:gd name="connsiteX464" fmla="*/ 3190676 w 5501087"/>
              <a:gd name="connsiteY464" fmla="*/ 1627659 h 6234490"/>
              <a:gd name="connsiteX465" fmla="*/ 3197478 w 5501087"/>
              <a:gd name="connsiteY465" fmla="*/ 1607471 h 6234490"/>
              <a:gd name="connsiteX466" fmla="*/ 3204382 w 5501087"/>
              <a:gd name="connsiteY466" fmla="*/ 1587384 h 6234490"/>
              <a:gd name="connsiteX467" fmla="*/ 3211286 w 5501087"/>
              <a:gd name="connsiteY467" fmla="*/ 1567398 h 6234490"/>
              <a:gd name="connsiteX468" fmla="*/ 3218088 w 5501087"/>
              <a:gd name="connsiteY468" fmla="*/ 1547615 h 6234490"/>
              <a:gd name="connsiteX469" fmla="*/ 3224993 w 5501087"/>
              <a:gd name="connsiteY469" fmla="*/ 1527934 h 6234490"/>
              <a:gd name="connsiteX470" fmla="*/ 3231897 w 5501087"/>
              <a:gd name="connsiteY470" fmla="*/ 1508354 h 6234490"/>
              <a:gd name="connsiteX471" fmla="*/ 3238801 w 5501087"/>
              <a:gd name="connsiteY471" fmla="*/ 1488977 h 6234490"/>
              <a:gd name="connsiteX472" fmla="*/ 3245603 w 5501087"/>
              <a:gd name="connsiteY472" fmla="*/ 1469702 h 6234490"/>
              <a:gd name="connsiteX473" fmla="*/ 3252507 w 5501087"/>
              <a:gd name="connsiteY473" fmla="*/ 1450629 h 6234490"/>
              <a:gd name="connsiteX474" fmla="*/ 3259411 w 5501087"/>
              <a:gd name="connsiteY474" fmla="*/ 1431658 h 6234490"/>
              <a:gd name="connsiteX475" fmla="*/ 3266315 w 5501087"/>
              <a:gd name="connsiteY475" fmla="*/ 1412789 h 6234490"/>
              <a:gd name="connsiteX476" fmla="*/ 3273118 w 5501087"/>
              <a:gd name="connsiteY476" fmla="*/ 1394122 h 6234490"/>
              <a:gd name="connsiteX477" fmla="*/ 3280022 w 5501087"/>
              <a:gd name="connsiteY477" fmla="*/ 1375557 h 6234490"/>
              <a:gd name="connsiteX478" fmla="*/ 3286926 w 5501087"/>
              <a:gd name="connsiteY478" fmla="*/ 1357093 h 6234490"/>
              <a:gd name="connsiteX479" fmla="*/ 3293728 w 5501087"/>
              <a:gd name="connsiteY479" fmla="*/ 1338832 h 6234490"/>
              <a:gd name="connsiteX480" fmla="*/ 3300632 w 5501087"/>
              <a:gd name="connsiteY480" fmla="*/ 1320672 h 6234490"/>
              <a:gd name="connsiteX481" fmla="*/ 3307536 w 5501087"/>
              <a:gd name="connsiteY481" fmla="*/ 1302716 h 6234490"/>
              <a:gd name="connsiteX482" fmla="*/ 3314440 w 5501087"/>
              <a:gd name="connsiteY482" fmla="*/ 1284861 h 6234490"/>
              <a:gd name="connsiteX483" fmla="*/ 3321243 w 5501087"/>
              <a:gd name="connsiteY483" fmla="*/ 1267107 h 6234490"/>
              <a:gd name="connsiteX484" fmla="*/ 3328147 w 5501087"/>
              <a:gd name="connsiteY484" fmla="*/ 1249556 h 6234490"/>
              <a:gd name="connsiteX485" fmla="*/ 3335051 w 5501087"/>
              <a:gd name="connsiteY485" fmla="*/ 1232208 h 6234490"/>
              <a:gd name="connsiteX486" fmla="*/ 3341955 w 5501087"/>
              <a:gd name="connsiteY486" fmla="*/ 1214962 h 6234490"/>
              <a:gd name="connsiteX487" fmla="*/ 3348758 w 5501087"/>
              <a:gd name="connsiteY487" fmla="*/ 1197817 h 6234490"/>
              <a:gd name="connsiteX488" fmla="*/ 3355662 w 5501087"/>
              <a:gd name="connsiteY488" fmla="*/ 1180875 h 6234490"/>
              <a:gd name="connsiteX489" fmla="*/ 3362566 w 5501087"/>
              <a:gd name="connsiteY489" fmla="*/ 1164034 h 6234490"/>
              <a:gd name="connsiteX490" fmla="*/ 3369368 w 5501087"/>
              <a:gd name="connsiteY490" fmla="*/ 1147396 h 6234490"/>
              <a:gd name="connsiteX491" fmla="*/ 3376272 w 5501087"/>
              <a:gd name="connsiteY491" fmla="*/ 1130860 h 6234490"/>
              <a:gd name="connsiteX492" fmla="*/ 3383176 w 5501087"/>
              <a:gd name="connsiteY492" fmla="*/ 1114526 h 6234490"/>
              <a:gd name="connsiteX493" fmla="*/ 3390080 w 5501087"/>
              <a:gd name="connsiteY493" fmla="*/ 1098295 h 6234490"/>
              <a:gd name="connsiteX494" fmla="*/ 3396883 w 5501087"/>
              <a:gd name="connsiteY494" fmla="*/ 1082266 h 6234490"/>
              <a:gd name="connsiteX495" fmla="*/ 3403787 w 5501087"/>
              <a:gd name="connsiteY495" fmla="*/ 1066338 h 6234490"/>
              <a:gd name="connsiteX496" fmla="*/ 3410691 w 5501087"/>
              <a:gd name="connsiteY496" fmla="*/ 1050512 h 6234490"/>
              <a:gd name="connsiteX497" fmla="*/ 3417595 w 5501087"/>
              <a:gd name="connsiteY497" fmla="*/ 1034889 h 6234490"/>
              <a:gd name="connsiteX498" fmla="*/ 3424397 w 5501087"/>
              <a:gd name="connsiteY498" fmla="*/ 1019468 h 6234490"/>
              <a:gd name="connsiteX499" fmla="*/ 3431301 w 5501087"/>
              <a:gd name="connsiteY499" fmla="*/ 1004149 h 6234490"/>
              <a:gd name="connsiteX500" fmla="*/ 3438205 w 5501087"/>
              <a:gd name="connsiteY500" fmla="*/ 988932 h 6234490"/>
              <a:gd name="connsiteX501" fmla="*/ 3445008 w 5501087"/>
              <a:gd name="connsiteY501" fmla="*/ 974019 h 6234490"/>
              <a:gd name="connsiteX502" fmla="*/ 3451912 w 5501087"/>
              <a:gd name="connsiteY502" fmla="*/ 959106 h 6234490"/>
              <a:gd name="connsiteX503" fmla="*/ 3458816 w 5501087"/>
              <a:gd name="connsiteY503" fmla="*/ 944395 h 6234490"/>
              <a:gd name="connsiteX504" fmla="*/ 3465720 w 5501087"/>
              <a:gd name="connsiteY504" fmla="*/ 929888 h 6234490"/>
              <a:gd name="connsiteX505" fmla="*/ 3472522 w 5501087"/>
              <a:gd name="connsiteY505" fmla="*/ 915482 h 6234490"/>
              <a:gd name="connsiteX506" fmla="*/ 3479426 w 5501087"/>
              <a:gd name="connsiteY506" fmla="*/ 901178 h 6234490"/>
              <a:gd name="connsiteX507" fmla="*/ 3486330 w 5501087"/>
              <a:gd name="connsiteY507" fmla="*/ 887076 h 6234490"/>
              <a:gd name="connsiteX508" fmla="*/ 3493234 w 5501087"/>
              <a:gd name="connsiteY508" fmla="*/ 873076 h 6234490"/>
              <a:gd name="connsiteX509" fmla="*/ 3500037 w 5501087"/>
              <a:gd name="connsiteY509" fmla="*/ 859279 h 6234490"/>
              <a:gd name="connsiteX510" fmla="*/ 3506941 w 5501087"/>
              <a:gd name="connsiteY510" fmla="*/ 845685 h 6234490"/>
              <a:gd name="connsiteX511" fmla="*/ 3513845 w 5501087"/>
              <a:gd name="connsiteY511" fmla="*/ 832091 h 6234490"/>
              <a:gd name="connsiteX512" fmla="*/ 3520647 w 5501087"/>
              <a:gd name="connsiteY512" fmla="*/ 818801 h 6234490"/>
              <a:gd name="connsiteX513" fmla="*/ 3527551 w 5501087"/>
              <a:gd name="connsiteY513" fmla="*/ 805612 h 6234490"/>
              <a:gd name="connsiteX514" fmla="*/ 3534455 w 5501087"/>
              <a:gd name="connsiteY514" fmla="*/ 792525 h 6234490"/>
              <a:gd name="connsiteX515" fmla="*/ 3541360 w 5501087"/>
              <a:gd name="connsiteY515" fmla="*/ 779641 h 6234490"/>
              <a:gd name="connsiteX516" fmla="*/ 3548162 w 5501087"/>
              <a:gd name="connsiteY516" fmla="*/ 766858 h 6234490"/>
              <a:gd name="connsiteX517" fmla="*/ 3555066 w 5501087"/>
              <a:gd name="connsiteY517" fmla="*/ 754177 h 6234490"/>
              <a:gd name="connsiteX518" fmla="*/ 3561970 w 5501087"/>
              <a:gd name="connsiteY518" fmla="*/ 741699 h 6234490"/>
              <a:gd name="connsiteX519" fmla="*/ 3568874 w 5501087"/>
              <a:gd name="connsiteY519" fmla="*/ 729423 h 6234490"/>
              <a:gd name="connsiteX520" fmla="*/ 3575676 w 5501087"/>
              <a:gd name="connsiteY520" fmla="*/ 717249 h 6234490"/>
              <a:gd name="connsiteX521" fmla="*/ 3582581 w 5501087"/>
              <a:gd name="connsiteY521" fmla="*/ 705177 h 6234490"/>
              <a:gd name="connsiteX522" fmla="*/ 3589485 w 5501087"/>
              <a:gd name="connsiteY522" fmla="*/ 693307 h 6234490"/>
              <a:gd name="connsiteX523" fmla="*/ 3596287 w 5501087"/>
              <a:gd name="connsiteY523" fmla="*/ 681539 h 6234490"/>
              <a:gd name="connsiteX524" fmla="*/ 3603191 w 5501087"/>
              <a:gd name="connsiteY524" fmla="*/ 669974 h 6234490"/>
              <a:gd name="connsiteX525" fmla="*/ 3610095 w 5501087"/>
              <a:gd name="connsiteY525" fmla="*/ 658510 h 6234490"/>
              <a:gd name="connsiteX526" fmla="*/ 3616999 w 5501087"/>
              <a:gd name="connsiteY526" fmla="*/ 647148 h 6234490"/>
              <a:gd name="connsiteX527" fmla="*/ 3623802 w 5501087"/>
              <a:gd name="connsiteY527" fmla="*/ 635988 h 6234490"/>
              <a:gd name="connsiteX528" fmla="*/ 3630706 w 5501087"/>
              <a:gd name="connsiteY528" fmla="*/ 624930 h 6234490"/>
              <a:gd name="connsiteX529" fmla="*/ 3637610 w 5501087"/>
              <a:gd name="connsiteY529" fmla="*/ 614075 h 6234490"/>
              <a:gd name="connsiteX530" fmla="*/ 3644514 w 5501087"/>
              <a:gd name="connsiteY530" fmla="*/ 603321 h 6234490"/>
              <a:gd name="connsiteX531" fmla="*/ 3651316 w 5501087"/>
              <a:gd name="connsiteY531" fmla="*/ 592669 h 6234490"/>
              <a:gd name="connsiteX532" fmla="*/ 3658220 w 5501087"/>
              <a:gd name="connsiteY532" fmla="*/ 582220 h 6234490"/>
              <a:gd name="connsiteX533" fmla="*/ 3665124 w 5501087"/>
              <a:gd name="connsiteY533" fmla="*/ 571872 h 6234490"/>
              <a:gd name="connsiteX534" fmla="*/ 3671927 w 5501087"/>
              <a:gd name="connsiteY534" fmla="*/ 561727 h 6234490"/>
              <a:gd name="connsiteX535" fmla="*/ 3678831 w 5501087"/>
              <a:gd name="connsiteY535" fmla="*/ 551582 h 6234490"/>
              <a:gd name="connsiteX536" fmla="*/ 3685735 w 5501087"/>
              <a:gd name="connsiteY536" fmla="*/ 541640 h 6234490"/>
              <a:gd name="connsiteX537" fmla="*/ 3692639 w 5501087"/>
              <a:gd name="connsiteY537" fmla="*/ 531901 h 6234490"/>
              <a:gd name="connsiteX538" fmla="*/ 3699441 w 5501087"/>
              <a:gd name="connsiteY538" fmla="*/ 522263 h 6234490"/>
              <a:gd name="connsiteX539" fmla="*/ 3706346 w 5501087"/>
              <a:gd name="connsiteY539" fmla="*/ 512727 h 6234490"/>
              <a:gd name="connsiteX540" fmla="*/ 3713250 w 5501087"/>
              <a:gd name="connsiteY540" fmla="*/ 503292 h 6234490"/>
              <a:gd name="connsiteX541" fmla="*/ 3720153 w 5501087"/>
              <a:gd name="connsiteY541" fmla="*/ 494060 h 6234490"/>
              <a:gd name="connsiteX542" fmla="*/ 3726956 w 5501087"/>
              <a:gd name="connsiteY542" fmla="*/ 484828 h 6234490"/>
              <a:gd name="connsiteX543" fmla="*/ 3733860 w 5501087"/>
              <a:gd name="connsiteY543" fmla="*/ 475901 h 6234490"/>
              <a:gd name="connsiteX544" fmla="*/ 3740764 w 5501087"/>
              <a:gd name="connsiteY544" fmla="*/ 466973 h 6234490"/>
              <a:gd name="connsiteX545" fmla="*/ 3747567 w 5501087"/>
              <a:gd name="connsiteY545" fmla="*/ 458248 h 6234490"/>
              <a:gd name="connsiteX546" fmla="*/ 3754471 w 5501087"/>
              <a:gd name="connsiteY546" fmla="*/ 449625 h 6234490"/>
              <a:gd name="connsiteX547" fmla="*/ 3761375 w 5501087"/>
              <a:gd name="connsiteY547" fmla="*/ 441103 h 6234490"/>
              <a:gd name="connsiteX548" fmla="*/ 3768279 w 5501087"/>
              <a:gd name="connsiteY548" fmla="*/ 432683 h 6234490"/>
              <a:gd name="connsiteX549" fmla="*/ 3775081 w 5501087"/>
              <a:gd name="connsiteY549" fmla="*/ 424466 h 6234490"/>
              <a:gd name="connsiteX550" fmla="*/ 3781985 w 5501087"/>
              <a:gd name="connsiteY550" fmla="*/ 416350 h 6234490"/>
              <a:gd name="connsiteX551" fmla="*/ 3788889 w 5501087"/>
              <a:gd name="connsiteY551" fmla="*/ 408335 h 6234490"/>
              <a:gd name="connsiteX552" fmla="*/ 3795793 w 5501087"/>
              <a:gd name="connsiteY552" fmla="*/ 400422 h 6234490"/>
              <a:gd name="connsiteX553" fmla="*/ 3802596 w 5501087"/>
              <a:gd name="connsiteY553" fmla="*/ 392610 h 6234490"/>
              <a:gd name="connsiteX554" fmla="*/ 3809500 w 5501087"/>
              <a:gd name="connsiteY554" fmla="*/ 385002 h 6234490"/>
              <a:gd name="connsiteX555" fmla="*/ 3816404 w 5501087"/>
              <a:gd name="connsiteY555" fmla="*/ 377393 h 6234490"/>
              <a:gd name="connsiteX556" fmla="*/ 3823206 w 5501087"/>
              <a:gd name="connsiteY556" fmla="*/ 369987 h 6234490"/>
              <a:gd name="connsiteX557" fmla="*/ 3830110 w 5501087"/>
              <a:gd name="connsiteY557" fmla="*/ 362683 h 6234490"/>
              <a:gd name="connsiteX558" fmla="*/ 3837014 w 5501087"/>
              <a:gd name="connsiteY558" fmla="*/ 355480 h 6234490"/>
              <a:gd name="connsiteX559" fmla="*/ 3843918 w 5501087"/>
              <a:gd name="connsiteY559" fmla="*/ 348378 h 6234490"/>
              <a:gd name="connsiteX560" fmla="*/ 3850721 w 5501087"/>
              <a:gd name="connsiteY560" fmla="*/ 341480 h 6234490"/>
              <a:gd name="connsiteX561" fmla="*/ 3857625 w 5501087"/>
              <a:gd name="connsiteY561" fmla="*/ 334581 h 6234490"/>
              <a:gd name="connsiteX562" fmla="*/ 3864529 w 5501087"/>
              <a:gd name="connsiteY562" fmla="*/ 327784 h 6234490"/>
              <a:gd name="connsiteX563" fmla="*/ 3871433 w 5501087"/>
              <a:gd name="connsiteY563" fmla="*/ 321190 h 6234490"/>
              <a:gd name="connsiteX564" fmla="*/ 3878235 w 5501087"/>
              <a:gd name="connsiteY564" fmla="*/ 314697 h 6234490"/>
              <a:gd name="connsiteX565" fmla="*/ 3885139 w 5501087"/>
              <a:gd name="connsiteY565" fmla="*/ 308204 h 6234490"/>
              <a:gd name="connsiteX566" fmla="*/ 3892043 w 5501087"/>
              <a:gd name="connsiteY566" fmla="*/ 301914 h 6234490"/>
              <a:gd name="connsiteX567" fmla="*/ 3898846 w 5501087"/>
              <a:gd name="connsiteY567" fmla="*/ 295726 h 6234490"/>
              <a:gd name="connsiteX568" fmla="*/ 3905750 w 5501087"/>
              <a:gd name="connsiteY568" fmla="*/ 289537 h 6234490"/>
              <a:gd name="connsiteX569" fmla="*/ 3912654 w 5501087"/>
              <a:gd name="connsiteY569" fmla="*/ 283552 h 6234490"/>
              <a:gd name="connsiteX570" fmla="*/ 3919558 w 5501087"/>
              <a:gd name="connsiteY570" fmla="*/ 277668 h 6234490"/>
              <a:gd name="connsiteX571" fmla="*/ 3926360 w 5501087"/>
              <a:gd name="connsiteY571" fmla="*/ 271784 h 6234490"/>
              <a:gd name="connsiteX572" fmla="*/ 3933264 w 5501087"/>
              <a:gd name="connsiteY572" fmla="*/ 266103 h 6234490"/>
              <a:gd name="connsiteX573" fmla="*/ 3940169 w 5501087"/>
              <a:gd name="connsiteY573" fmla="*/ 260523 h 6234490"/>
              <a:gd name="connsiteX574" fmla="*/ 3947073 w 5501087"/>
              <a:gd name="connsiteY574" fmla="*/ 254943 h 6234490"/>
              <a:gd name="connsiteX575" fmla="*/ 3953875 w 5501087"/>
              <a:gd name="connsiteY575" fmla="*/ 249566 h 6234490"/>
              <a:gd name="connsiteX576" fmla="*/ 3960779 w 5501087"/>
              <a:gd name="connsiteY576" fmla="*/ 244189 h 6234490"/>
              <a:gd name="connsiteX577" fmla="*/ 3967683 w 5501087"/>
              <a:gd name="connsiteY577" fmla="*/ 239016 h 6234490"/>
              <a:gd name="connsiteX578" fmla="*/ 3974485 w 5501087"/>
              <a:gd name="connsiteY578" fmla="*/ 233842 h 6234490"/>
              <a:gd name="connsiteX579" fmla="*/ 3981390 w 5501087"/>
              <a:gd name="connsiteY579" fmla="*/ 228769 h 6234490"/>
              <a:gd name="connsiteX580" fmla="*/ 3988294 w 5501087"/>
              <a:gd name="connsiteY580" fmla="*/ 223798 h 6234490"/>
              <a:gd name="connsiteX581" fmla="*/ 3995198 w 5501087"/>
              <a:gd name="connsiteY581" fmla="*/ 218928 h 6234490"/>
              <a:gd name="connsiteX582" fmla="*/ 4002000 w 5501087"/>
              <a:gd name="connsiteY582" fmla="*/ 214160 h 6234490"/>
              <a:gd name="connsiteX583" fmla="*/ 4008904 w 5501087"/>
              <a:gd name="connsiteY583" fmla="*/ 209392 h 6234490"/>
              <a:gd name="connsiteX584" fmla="*/ 4015808 w 5501087"/>
              <a:gd name="connsiteY584" fmla="*/ 204827 h 6234490"/>
              <a:gd name="connsiteX585" fmla="*/ 4022712 w 5501087"/>
              <a:gd name="connsiteY585" fmla="*/ 200262 h 6234490"/>
              <a:gd name="connsiteX586" fmla="*/ 4029515 w 5501087"/>
              <a:gd name="connsiteY586" fmla="*/ 195798 h 6234490"/>
              <a:gd name="connsiteX587" fmla="*/ 4036419 w 5501087"/>
              <a:gd name="connsiteY587" fmla="*/ 191436 h 6234490"/>
              <a:gd name="connsiteX588" fmla="*/ 4043323 w 5501087"/>
              <a:gd name="connsiteY588" fmla="*/ 187175 h 6234490"/>
              <a:gd name="connsiteX589" fmla="*/ 4050125 w 5501087"/>
              <a:gd name="connsiteY589" fmla="*/ 182914 h 6234490"/>
              <a:gd name="connsiteX590" fmla="*/ 4057029 w 5501087"/>
              <a:gd name="connsiteY590" fmla="*/ 178856 h 6234490"/>
              <a:gd name="connsiteX591" fmla="*/ 4063933 w 5501087"/>
              <a:gd name="connsiteY591" fmla="*/ 174798 h 6234490"/>
              <a:gd name="connsiteX592" fmla="*/ 4070837 w 5501087"/>
              <a:gd name="connsiteY592" fmla="*/ 170841 h 6234490"/>
              <a:gd name="connsiteX593" fmla="*/ 4077640 w 5501087"/>
              <a:gd name="connsiteY593" fmla="*/ 166885 h 6234490"/>
              <a:gd name="connsiteX594" fmla="*/ 4084544 w 5501087"/>
              <a:gd name="connsiteY594" fmla="*/ 163030 h 6234490"/>
              <a:gd name="connsiteX595" fmla="*/ 4091448 w 5501087"/>
              <a:gd name="connsiteY595" fmla="*/ 159276 h 6234490"/>
              <a:gd name="connsiteX596" fmla="*/ 4098352 w 5501087"/>
              <a:gd name="connsiteY596" fmla="*/ 155624 h 6234490"/>
              <a:gd name="connsiteX597" fmla="*/ 4105155 w 5501087"/>
              <a:gd name="connsiteY597" fmla="*/ 152073 h 6234490"/>
              <a:gd name="connsiteX598" fmla="*/ 4112059 w 5501087"/>
              <a:gd name="connsiteY598" fmla="*/ 148522 h 6234490"/>
              <a:gd name="connsiteX599" fmla="*/ 4118963 w 5501087"/>
              <a:gd name="connsiteY599" fmla="*/ 144972 h 6234490"/>
              <a:gd name="connsiteX600" fmla="*/ 4125765 w 5501087"/>
              <a:gd name="connsiteY600" fmla="*/ 141624 h 6234490"/>
              <a:gd name="connsiteX601" fmla="*/ 4132669 w 5501087"/>
              <a:gd name="connsiteY601" fmla="*/ 138276 h 6234490"/>
              <a:gd name="connsiteX602" fmla="*/ 4139573 w 5501087"/>
              <a:gd name="connsiteY602" fmla="*/ 135030 h 6234490"/>
              <a:gd name="connsiteX603" fmla="*/ 4146477 w 5501087"/>
              <a:gd name="connsiteY603" fmla="*/ 131783 h 6234490"/>
              <a:gd name="connsiteX604" fmla="*/ 4153280 w 5501087"/>
              <a:gd name="connsiteY604" fmla="*/ 128638 h 6234490"/>
              <a:gd name="connsiteX605" fmla="*/ 4160184 w 5501087"/>
              <a:gd name="connsiteY605" fmla="*/ 125595 h 6234490"/>
              <a:gd name="connsiteX606" fmla="*/ 4167088 w 5501087"/>
              <a:gd name="connsiteY606" fmla="*/ 122551 h 6234490"/>
              <a:gd name="connsiteX607" fmla="*/ 4173992 w 5501087"/>
              <a:gd name="connsiteY607" fmla="*/ 119609 h 6234490"/>
              <a:gd name="connsiteX608" fmla="*/ 4180794 w 5501087"/>
              <a:gd name="connsiteY608" fmla="*/ 116769 h 6234490"/>
              <a:gd name="connsiteX609" fmla="*/ 4187698 w 5501087"/>
              <a:gd name="connsiteY609" fmla="*/ 113928 h 6234490"/>
              <a:gd name="connsiteX610" fmla="*/ 4194602 w 5501087"/>
              <a:gd name="connsiteY610" fmla="*/ 111189 h 6234490"/>
              <a:gd name="connsiteX611" fmla="*/ 4201405 w 5501087"/>
              <a:gd name="connsiteY611" fmla="*/ 108450 h 6234490"/>
              <a:gd name="connsiteX612" fmla="*/ 4208309 w 5501087"/>
              <a:gd name="connsiteY612" fmla="*/ 105812 h 6234490"/>
              <a:gd name="connsiteX613" fmla="*/ 4215213 w 5501087"/>
              <a:gd name="connsiteY613" fmla="*/ 103174 h 6234490"/>
              <a:gd name="connsiteX614" fmla="*/ 4222117 w 5501087"/>
              <a:gd name="connsiteY614" fmla="*/ 100638 h 6234490"/>
              <a:gd name="connsiteX615" fmla="*/ 4228919 w 5501087"/>
              <a:gd name="connsiteY615" fmla="*/ 98102 h 6234490"/>
              <a:gd name="connsiteX616" fmla="*/ 4235824 w 5501087"/>
              <a:gd name="connsiteY616" fmla="*/ 95667 h 6234490"/>
              <a:gd name="connsiteX617" fmla="*/ 4242727 w 5501087"/>
              <a:gd name="connsiteY617" fmla="*/ 93334 h 6234490"/>
              <a:gd name="connsiteX618" fmla="*/ 4249631 w 5501087"/>
              <a:gd name="connsiteY618" fmla="*/ 91000 h 6234490"/>
              <a:gd name="connsiteX619" fmla="*/ 4256434 w 5501087"/>
              <a:gd name="connsiteY619" fmla="*/ 88667 h 6234490"/>
              <a:gd name="connsiteX620" fmla="*/ 4263338 w 5501087"/>
              <a:gd name="connsiteY620" fmla="*/ 86435 h 6234490"/>
              <a:gd name="connsiteX621" fmla="*/ 4270242 w 5501087"/>
              <a:gd name="connsiteY621" fmla="*/ 84305 h 6234490"/>
              <a:gd name="connsiteX622" fmla="*/ 4277045 w 5501087"/>
              <a:gd name="connsiteY622" fmla="*/ 82174 h 6234490"/>
              <a:gd name="connsiteX623" fmla="*/ 4283949 w 5501087"/>
              <a:gd name="connsiteY623" fmla="*/ 80044 h 6234490"/>
              <a:gd name="connsiteX624" fmla="*/ 4290853 w 5501087"/>
              <a:gd name="connsiteY624" fmla="*/ 78015 h 6234490"/>
              <a:gd name="connsiteX625" fmla="*/ 4297757 w 5501087"/>
              <a:gd name="connsiteY625" fmla="*/ 75986 h 6234490"/>
              <a:gd name="connsiteX626" fmla="*/ 4304559 w 5501087"/>
              <a:gd name="connsiteY626" fmla="*/ 74058 h 6234490"/>
              <a:gd name="connsiteX627" fmla="*/ 4311463 w 5501087"/>
              <a:gd name="connsiteY627" fmla="*/ 72131 h 6234490"/>
              <a:gd name="connsiteX628" fmla="*/ 4318367 w 5501087"/>
              <a:gd name="connsiteY628" fmla="*/ 70203 h 6234490"/>
              <a:gd name="connsiteX629" fmla="*/ 4325271 w 5501087"/>
              <a:gd name="connsiteY629" fmla="*/ 68377 h 6234490"/>
              <a:gd name="connsiteX630" fmla="*/ 4332074 w 5501087"/>
              <a:gd name="connsiteY630" fmla="*/ 66652 h 6234490"/>
              <a:gd name="connsiteX631" fmla="*/ 4338978 w 5501087"/>
              <a:gd name="connsiteY631" fmla="*/ 64928 h 6234490"/>
              <a:gd name="connsiteX632" fmla="*/ 4345882 w 5501087"/>
              <a:gd name="connsiteY632" fmla="*/ 63203 h 6234490"/>
              <a:gd name="connsiteX633" fmla="*/ 4352684 w 5501087"/>
              <a:gd name="connsiteY633" fmla="*/ 61479 h 6234490"/>
              <a:gd name="connsiteX634" fmla="*/ 4359588 w 5501087"/>
              <a:gd name="connsiteY634" fmla="*/ 59855 h 6234490"/>
              <a:gd name="connsiteX635" fmla="*/ 4366492 w 5501087"/>
              <a:gd name="connsiteY635" fmla="*/ 58334 h 6234490"/>
              <a:gd name="connsiteX636" fmla="*/ 4373396 w 5501087"/>
              <a:gd name="connsiteY636" fmla="*/ 56710 h 6234490"/>
              <a:gd name="connsiteX637" fmla="*/ 4380199 w 5501087"/>
              <a:gd name="connsiteY637" fmla="*/ 55189 h 6234490"/>
              <a:gd name="connsiteX638" fmla="*/ 4387103 w 5501087"/>
              <a:gd name="connsiteY638" fmla="*/ 53768 h 6234490"/>
              <a:gd name="connsiteX639" fmla="*/ 4394007 w 5501087"/>
              <a:gd name="connsiteY639" fmla="*/ 52348 h 6234490"/>
              <a:gd name="connsiteX640" fmla="*/ 4400911 w 5501087"/>
              <a:gd name="connsiteY640" fmla="*/ 50928 h 6234490"/>
              <a:gd name="connsiteX641" fmla="*/ 4407713 w 5501087"/>
              <a:gd name="connsiteY641" fmla="*/ 49507 h 6234490"/>
              <a:gd name="connsiteX642" fmla="*/ 4414617 w 5501087"/>
              <a:gd name="connsiteY642" fmla="*/ 48189 h 6234490"/>
              <a:gd name="connsiteX643" fmla="*/ 4421521 w 5501087"/>
              <a:gd name="connsiteY643" fmla="*/ 46870 h 6234490"/>
              <a:gd name="connsiteX644" fmla="*/ 4428324 w 5501087"/>
              <a:gd name="connsiteY644" fmla="*/ 45551 h 6234490"/>
              <a:gd name="connsiteX645" fmla="*/ 4435228 w 5501087"/>
              <a:gd name="connsiteY645" fmla="*/ 44334 h 6234490"/>
              <a:gd name="connsiteX646" fmla="*/ 4442132 w 5501087"/>
              <a:gd name="connsiteY646" fmla="*/ 43116 h 6234490"/>
              <a:gd name="connsiteX647" fmla="*/ 4449036 w 5501087"/>
              <a:gd name="connsiteY647" fmla="*/ 41899 h 6234490"/>
              <a:gd name="connsiteX648" fmla="*/ 4455838 w 5501087"/>
              <a:gd name="connsiteY648" fmla="*/ 40783 h 6234490"/>
              <a:gd name="connsiteX649" fmla="*/ 4462743 w 5501087"/>
              <a:gd name="connsiteY649" fmla="*/ 39565 h 6234490"/>
              <a:gd name="connsiteX650" fmla="*/ 4469647 w 5501087"/>
              <a:gd name="connsiteY650" fmla="*/ 38449 h 6234490"/>
              <a:gd name="connsiteX651" fmla="*/ 4476551 w 5501087"/>
              <a:gd name="connsiteY651" fmla="*/ 37435 h 6234490"/>
              <a:gd name="connsiteX652" fmla="*/ 4483353 w 5501087"/>
              <a:gd name="connsiteY652" fmla="*/ 36319 h 6234490"/>
              <a:gd name="connsiteX653" fmla="*/ 4490257 w 5501087"/>
              <a:gd name="connsiteY653" fmla="*/ 35304 h 6234490"/>
              <a:gd name="connsiteX654" fmla="*/ 4497161 w 5501087"/>
              <a:gd name="connsiteY654" fmla="*/ 34290 h 6234490"/>
              <a:gd name="connsiteX655" fmla="*/ 4503964 w 5501087"/>
              <a:gd name="connsiteY655" fmla="*/ 33377 h 6234490"/>
              <a:gd name="connsiteX656" fmla="*/ 4510868 w 5501087"/>
              <a:gd name="connsiteY656" fmla="*/ 32362 h 6234490"/>
              <a:gd name="connsiteX657" fmla="*/ 4517772 w 5501087"/>
              <a:gd name="connsiteY657" fmla="*/ 31449 h 6234490"/>
              <a:gd name="connsiteX658" fmla="*/ 4524676 w 5501087"/>
              <a:gd name="connsiteY658" fmla="*/ 30536 h 6234490"/>
              <a:gd name="connsiteX659" fmla="*/ 4531478 w 5501087"/>
              <a:gd name="connsiteY659" fmla="*/ 29725 h 6234490"/>
              <a:gd name="connsiteX660" fmla="*/ 4538382 w 5501087"/>
              <a:gd name="connsiteY660" fmla="*/ 28812 h 6234490"/>
              <a:gd name="connsiteX661" fmla="*/ 4545286 w 5501087"/>
              <a:gd name="connsiteY661" fmla="*/ 28000 h 6234490"/>
              <a:gd name="connsiteX662" fmla="*/ 4552190 w 5501087"/>
              <a:gd name="connsiteY662" fmla="*/ 27189 h 6234490"/>
              <a:gd name="connsiteX663" fmla="*/ 4558993 w 5501087"/>
              <a:gd name="connsiteY663" fmla="*/ 26377 h 6234490"/>
              <a:gd name="connsiteX664" fmla="*/ 4565897 w 5501087"/>
              <a:gd name="connsiteY664" fmla="*/ 25667 h 6234490"/>
              <a:gd name="connsiteX665" fmla="*/ 4572801 w 5501087"/>
              <a:gd name="connsiteY665" fmla="*/ 24855 h 6234490"/>
              <a:gd name="connsiteX666" fmla="*/ 4579603 w 5501087"/>
              <a:gd name="connsiteY666" fmla="*/ 24145 h 6234490"/>
              <a:gd name="connsiteX667" fmla="*/ 4586507 w 5501087"/>
              <a:gd name="connsiteY667" fmla="*/ 23435 h 6234490"/>
              <a:gd name="connsiteX668" fmla="*/ 4593411 w 5501087"/>
              <a:gd name="connsiteY668" fmla="*/ 22725 h 6234490"/>
              <a:gd name="connsiteX669" fmla="*/ 4600315 w 5501087"/>
              <a:gd name="connsiteY669" fmla="*/ 22015 h 6234490"/>
              <a:gd name="connsiteX670" fmla="*/ 4607118 w 5501087"/>
              <a:gd name="connsiteY670" fmla="*/ 21406 h 6234490"/>
              <a:gd name="connsiteX671" fmla="*/ 4614022 w 5501087"/>
              <a:gd name="connsiteY671" fmla="*/ 20797 h 6234490"/>
              <a:gd name="connsiteX672" fmla="*/ 4620926 w 5501087"/>
              <a:gd name="connsiteY672" fmla="*/ 20087 h 6234490"/>
              <a:gd name="connsiteX673" fmla="*/ 4627830 w 5501087"/>
              <a:gd name="connsiteY673" fmla="*/ 19478 h 6234490"/>
              <a:gd name="connsiteX674" fmla="*/ 4634633 w 5501087"/>
              <a:gd name="connsiteY674" fmla="*/ 18971 h 6234490"/>
              <a:gd name="connsiteX675" fmla="*/ 4641537 w 5501087"/>
              <a:gd name="connsiteY675" fmla="*/ 18362 h 6234490"/>
              <a:gd name="connsiteX676" fmla="*/ 4648440 w 5501087"/>
              <a:gd name="connsiteY676" fmla="*/ 17754 h 6234490"/>
              <a:gd name="connsiteX677" fmla="*/ 4655243 w 5501087"/>
              <a:gd name="connsiteY677" fmla="*/ 17246 h 6234490"/>
              <a:gd name="connsiteX678" fmla="*/ 4662147 w 5501087"/>
              <a:gd name="connsiteY678" fmla="*/ 16739 h 6234490"/>
              <a:gd name="connsiteX679" fmla="*/ 4669051 w 5501087"/>
              <a:gd name="connsiteY679" fmla="*/ 16232 h 6234490"/>
              <a:gd name="connsiteX680" fmla="*/ 4675955 w 5501087"/>
              <a:gd name="connsiteY680" fmla="*/ 15725 h 6234490"/>
              <a:gd name="connsiteX681" fmla="*/ 4682758 w 5501087"/>
              <a:gd name="connsiteY681" fmla="*/ 15217 h 6234490"/>
              <a:gd name="connsiteX682" fmla="*/ 4689662 w 5501087"/>
              <a:gd name="connsiteY682" fmla="*/ 14710 h 6234490"/>
              <a:gd name="connsiteX683" fmla="*/ 4696566 w 5501087"/>
              <a:gd name="connsiteY683" fmla="*/ 14304 h 6234490"/>
              <a:gd name="connsiteX684" fmla="*/ 4703470 w 5501087"/>
              <a:gd name="connsiteY684" fmla="*/ 13797 h 6234490"/>
              <a:gd name="connsiteX685" fmla="*/ 4710272 w 5501087"/>
              <a:gd name="connsiteY685" fmla="*/ 13391 h 6234490"/>
              <a:gd name="connsiteX686" fmla="*/ 4717176 w 5501087"/>
              <a:gd name="connsiteY686" fmla="*/ 12986 h 6234490"/>
              <a:gd name="connsiteX687" fmla="*/ 4724080 w 5501087"/>
              <a:gd name="connsiteY687" fmla="*/ 12580 h 6234490"/>
              <a:gd name="connsiteX688" fmla="*/ 4730883 w 5501087"/>
              <a:gd name="connsiteY688" fmla="*/ 12174 h 6234490"/>
              <a:gd name="connsiteX689" fmla="*/ 4737787 w 5501087"/>
              <a:gd name="connsiteY689" fmla="*/ 11768 h 6234490"/>
              <a:gd name="connsiteX690" fmla="*/ 4744691 w 5501087"/>
              <a:gd name="connsiteY690" fmla="*/ 11362 h 6234490"/>
              <a:gd name="connsiteX691" fmla="*/ 4751595 w 5501087"/>
              <a:gd name="connsiteY691" fmla="*/ 11058 h 6234490"/>
              <a:gd name="connsiteX692" fmla="*/ 4758397 w 5501087"/>
              <a:gd name="connsiteY692" fmla="*/ 10652 h 6234490"/>
              <a:gd name="connsiteX693" fmla="*/ 4765301 w 5501087"/>
              <a:gd name="connsiteY693" fmla="*/ 10348 h 6234490"/>
              <a:gd name="connsiteX694" fmla="*/ 4772205 w 5501087"/>
              <a:gd name="connsiteY694" fmla="*/ 10044 h 6234490"/>
              <a:gd name="connsiteX695" fmla="*/ 4779109 w 5501087"/>
              <a:gd name="connsiteY695" fmla="*/ 9638 h 6234490"/>
              <a:gd name="connsiteX696" fmla="*/ 4785912 w 5501087"/>
              <a:gd name="connsiteY696" fmla="*/ 9333 h 6234490"/>
              <a:gd name="connsiteX697" fmla="*/ 4792816 w 5501087"/>
              <a:gd name="connsiteY697" fmla="*/ 9029 h 6234490"/>
              <a:gd name="connsiteX698" fmla="*/ 4799720 w 5501087"/>
              <a:gd name="connsiteY698" fmla="*/ 8725 h 6234490"/>
              <a:gd name="connsiteX699" fmla="*/ 4806522 w 5501087"/>
              <a:gd name="connsiteY699" fmla="*/ 8522 h 6234490"/>
              <a:gd name="connsiteX700" fmla="*/ 4813426 w 5501087"/>
              <a:gd name="connsiteY700" fmla="*/ 8217 h 6234490"/>
              <a:gd name="connsiteX701" fmla="*/ 4820330 w 5501087"/>
              <a:gd name="connsiteY701" fmla="*/ 7913 h 6234490"/>
              <a:gd name="connsiteX702" fmla="*/ 4827235 w 5501087"/>
              <a:gd name="connsiteY702" fmla="*/ 7609 h 6234490"/>
              <a:gd name="connsiteX703" fmla="*/ 4834037 w 5501087"/>
              <a:gd name="connsiteY703" fmla="*/ 7406 h 6234490"/>
              <a:gd name="connsiteX704" fmla="*/ 4840941 w 5501087"/>
              <a:gd name="connsiteY704" fmla="*/ 7101 h 6234490"/>
              <a:gd name="connsiteX705" fmla="*/ 4847845 w 5501087"/>
              <a:gd name="connsiteY705" fmla="*/ 6899 h 6234490"/>
              <a:gd name="connsiteX706" fmla="*/ 4854749 w 5501087"/>
              <a:gd name="connsiteY706" fmla="*/ 6696 h 6234490"/>
              <a:gd name="connsiteX707" fmla="*/ 4861552 w 5501087"/>
              <a:gd name="connsiteY707" fmla="*/ 6493 h 6234490"/>
              <a:gd name="connsiteX708" fmla="*/ 4868456 w 5501087"/>
              <a:gd name="connsiteY708" fmla="*/ 6188 h 6234490"/>
              <a:gd name="connsiteX709" fmla="*/ 4875360 w 5501087"/>
              <a:gd name="connsiteY709" fmla="*/ 5986 h 6234490"/>
              <a:gd name="connsiteX710" fmla="*/ 4882162 w 5501087"/>
              <a:gd name="connsiteY710" fmla="*/ 5783 h 6234490"/>
              <a:gd name="connsiteX711" fmla="*/ 4889066 w 5501087"/>
              <a:gd name="connsiteY711" fmla="*/ 5580 h 6234490"/>
              <a:gd name="connsiteX712" fmla="*/ 4895970 w 5501087"/>
              <a:gd name="connsiteY712" fmla="*/ 5377 h 6234490"/>
              <a:gd name="connsiteX713" fmla="*/ 4902874 w 5501087"/>
              <a:gd name="connsiteY713" fmla="*/ 5174 h 6234490"/>
              <a:gd name="connsiteX714" fmla="*/ 4909677 w 5501087"/>
              <a:gd name="connsiteY714" fmla="*/ 5072 h 6234490"/>
              <a:gd name="connsiteX715" fmla="*/ 4916581 w 5501087"/>
              <a:gd name="connsiteY715" fmla="*/ 4870 h 6234490"/>
              <a:gd name="connsiteX716" fmla="*/ 4923485 w 5501087"/>
              <a:gd name="connsiteY716" fmla="*/ 4667 h 6234490"/>
              <a:gd name="connsiteX717" fmla="*/ 4930389 w 5501087"/>
              <a:gd name="connsiteY717" fmla="*/ 4565 h 6234490"/>
              <a:gd name="connsiteX718" fmla="*/ 4937191 w 5501087"/>
              <a:gd name="connsiteY718" fmla="*/ 4362 h 6234490"/>
              <a:gd name="connsiteX719" fmla="*/ 4944095 w 5501087"/>
              <a:gd name="connsiteY719" fmla="*/ 4261 h 6234490"/>
              <a:gd name="connsiteX720" fmla="*/ 4950999 w 5501087"/>
              <a:gd name="connsiteY720" fmla="*/ 4058 h 6234490"/>
              <a:gd name="connsiteX721" fmla="*/ 4957802 w 5501087"/>
              <a:gd name="connsiteY721" fmla="*/ 3957 h 6234490"/>
              <a:gd name="connsiteX722" fmla="*/ 4964706 w 5501087"/>
              <a:gd name="connsiteY722" fmla="*/ 3754 h 6234490"/>
              <a:gd name="connsiteX723" fmla="*/ 4971610 w 5501087"/>
              <a:gd name="connsiteY723" fmla="*/ 3652 h 6234490"/>
              <a:gd name="connsiteX724" fmla="*/ 4978514 w 5501087"/>
              <a:gd name="connsiteY724" fmla="*/ 3551 h 6234490"/>
              <a:gd name="connsiteX725" fmla="*/ 4985316 w 5501087"/>
              <a:gd name="connsiteY725" fmla="*/ 3348 h 6234490"/>
              <a:gd name="connsiteX726" fmla="*/ 4992220 w 5501087"/>
              <a:gd name="connsiteY726" fmla="*/ 3246 h 6234490"/>
              <a:gd name="connsiteX727" fmla="*/ 4999124 w 5501087"/>
              <a:gd name="connsiteY727" fmla="*/ 3145 h 6234490"/>
              <a:gd name="connsiteX728" fmla="*/ 5006029 w 5501087"/>
              <a:gd name="connsiteY728" fmla="*/ 3044 h 6234490"/>
              <a:gd name="connsiteX729" fmla="*/ 5012831 w 5501087"/>
              <a:gd name="connsiteY729" fmla="*/ 2942 h 6234490"/>
              <a:gd name="connsiteX730" fmla="*/ 5019735 w 5501087"/>
              <a:gd name="connsiteY730" fmla="*/ 2739 h 6234490"/>
              <a:gd name="connsiteX731" fmla="*/ 5026639 w 5501087"/>
              <a:gd name="connsiteY731" fmla="*/ 2638 h 6234490"/>
              <a:gd name="connsiteX732" fmla="*/ 5033441 w 5501087"/>
              <a:gd name="connsiteY732" fmla="*/ 2536 h 6234490"/>
              <a:gd name="connsiteX733" fmla="*/ 5040346 w 5501087"/>
              <a:gd name="connsiteY733" fmla="*/ 2435 h 6234490"/>
              <a:gd name="connsiteX734" fmla="*/ 5047250 w 5501087"/>
              <a:gd name="connsiteY734" fmla="*/ 2435 h 6234490"/>
              <a:gd name="connsiteX735" fmla="*/ 5054154 w 5501087"/>
              <a:gd name="connsiteY735" fmla="*/ 2333 h 6234490"/>
              <a:gd name="connsiteX736" fmla="*/ 5060956 w 5501087"/>
              <a:gd name="connsiteY736" fmla="*/ 2232 h 6234490"/>
              <a:gd name="connsiteX737" fmla="*/ 5067860 w 5501087"/>
              <a:gd name="connsiteY737" fmla="*/ 2130 h 6234490"/>
              <a:gd name="connsiteX738" fmla="*/ 5074764 w 5501087"/>
              <a:gd name="connsiteY738" fmla="*/ 2029 h 6234490"/>
              <a:gd name="connsiteX739" fmla="*/ 5081668 w 5501087"/>
              <a:gd name="connsiteY739" fmla="*/ 1928 h 6234490"/>
              <a:gd name="connsiteX740" fmla="*/ 5088471 w 5501087"/>
              <a:gd name="connsiteY740" fmla="*/ 1826 h 6234490"/>
              <a:gd name="connsiteX741" fmla="*/ 5095375 w 5501087"/>
              <a:gd name="connsiteY741" fmla="*/ 1826 h 6234490"/>
              <a:gd name="connsiteX742" fmla="*/ 5102279 w 5501087"/>
              <a:gd name="connsiteY742" fmla="*/ 1725 h 6234490"/>
              <a:gd name="connsiteX743" fmla="*/ 5109081 w 5501087"/>
              <a:gd name="connsiteY743" fmla="*/ 1623 h 6234490"/>
              <a:gd name="connsiteX744" fmla="*/ 5115985 w 5501087"/>
              <a:gd name="connsiteY744" fmla="*/ 1623 h 6234490"/>
              <a:gd name="connsiteX745" fmla="*/ 5122889 w 5501087"/>
              <a:gd name="connsiteY745" fmla="*/ 1522 h 6234490"/>
              <a:gd name="connsiteX746" fmla="*/ 5129794 w 5501087"/>
              <a:gd name="connsiteY746" fmla="*/ 1420 h 6234490"/>
              <a:gd name="connsiteX747" fmla="*/ 5136596 w 5501087"/>
              <a:gd name="connsiteY747" fmla="*/ 1420 h 6234490"/>
              <a:gd name="connsiteX748" fmla="*/ 5143500 w 5501087"/>
              <a:gd name="connsiteY748" fmla="*/ 1319 h 6234490"/>
              <a:gd name="connsiteX749" fmla="*/ 5150404 w 5501087"/>
              <a:gd name="connsiteY749" fmla="*/ 1319 h 6234490"/>
              <a:gd name="connsiteX750" fmla="*/ 5157308 w 5501087"/>
              <a:gd name="connsiteY750" fmla="*/ 1217 h 6234490"/>
              <a:gd name="connsiteX751" fmla="*/ 5164110 w 5501087"/>
              <a:gd name="connsiteY751" fmla="*/ 1217 h 6234490"/>
              <a:gd name="connsiteX752" fmla="*/ 5171015 w 5501087"/>
              <a:gd name="connsiteY752" fmla="*/ 1116 h 6234490"/>
              <a:gd name="connsiteX753" fmla="*/ 5177919 w 5501087"/>
              <a:gd name="connsiteY753" fmla="*/ 1116 h 6234490"/>
              <a:gd name="connsiteX754" fmla="*/ 5184721 w 5501087"/>
              <a:gd name="connsiteY754" fmla="*/ 1015 h 6234490"/>
              <a:gd name="connsiteX755" fmla="*/ 5191625 w 5501087"/>
              <a:gd name="connsiteY755" fmla="*/ 1015 h 6234490"/>
              <a:gd name="connsiteX756" fmla="*/ 5198529 w 5501087"/>
              <a:gd name="connsiteY756" fmla="*/ 913 h 6234490"/>
              <a:gd name="connsiteX757" fmla="*/ 5205433 w 5501087"/>
              <a:gd name="connsiteY757" fmla="*/ 913 h 6234490"/>
              <a:gd name="connsiteX758" fmla="*/ 5212236 w 5501087"/>
              <a:gd name="connsiteY758" fmla="*/ 812 h 6234490"/>
              <a:gd name="connsiteX759" fmla="*/ 5219140 w 5501087"/>
              <a:gd name="connsiteY759" fmla="*/ 812 h 6234490"/>
              <a:gd name="connsiteX760" fmla="*/ 5226044 w 5501087"/>
              <a:gd name="connsiteY760" fmla="*/ 812 h 6234490"/>
              <a:gd name="connsiteX761" fmla="*/ 5232948 w 5501087"/>
              <a:gd name="connsiteY761" fmla="*/ 710 h 6234490"/>
              <a:gd name="connsiteX762" fmla="*/ 5239750 w 5501087"/>
              <a:gd name="connsiteY762" fmla="*/ 710 h 6234490"/>
              <a:gd name="connsiteX763" fmla="*/ 5246654 w 5501087"/>
              <a:gd name="connsiteY763" fmla="*/ 609 h 6234490"/>
              <a:gd name="connsiteX764" fmla="*/ 5253558 w 5501087"/>
              <a:gd name="connsiteY764" fmla="*/ 609 h 6234490"/>
              <a:gd name="connsiteX765" fmla="*/ 5260361 w 5501087"/>
              <a:gd name="connsiteY765" fmla="*/ 609 h 6234490"/>
              <a:gd name="connsiteX766" fmla="*/ 5267265 w 5501087"/>
              <a:gd name="connsiteY766" fmla="*/ 609 h 6234490"/>
              <a:gd name="connsiteX767" fmla="*/ 5274169 w 5501087"/>
              <a:gd name="connsiteY767" fmla="*/ 507 h 6234490"/>
              <a:gd name="connsiteX768" fmla="*/ 5281073 w 5501087"/>
              <a:gd name="connsiteY768" fmla="*/ 507 h 6234490"/>
              <a:gd name="connsiteX769" fmla="*/ 5287875 w 5501087"/>
              <a:gd name="connsiteY769" fmla="*/ 507 h 6234490"/>
              <a:gd name="connsiteX770" fmla="*/ 5294780 w 5501087"/>
              <a:gd name="connsiteY770" fmla="*/ 406 h 6234490"/>
              <a:gd name="connsiteX771" fmla="*/ 5301683 w 5501087"/>
              <a:gd name="connsiteY771" fmla="*/ 406 h 6234490"/>
              <a:gd name="connsiteX772" fmla="*/ 5308587 w 5501087"/>
              <a:gd name="connsiteY772" fmla="*/ 406 h 6234490"/>
              <a:gd name="connsiteX773" fmla="*/ 5315390 w 5501087"/>
              <a:gd name="connsiteY773" fmla="*/ 406 h 6234490"/>
              <a:gd name="connsiteX774" fmla="*/ 5322294 w 5501087"/>
              <a:gd name="connsiteY774" fmla="*/ 304 h 6234490"/>
              <a:gd name="connsiteX775" fmla="*/ 5329198 w 5501087"/>
              <a:gd name="connsiteY775" fmla="*/ 304 h 6234490"/>
              <a:gd name="connsiteX776" fmla="*/ 5336001 w 5501087"/>
              <a:gd name="connsiteY776" fmla="*/ 304 h 6234490"/>
              <a:gd name="connsiteX777" fmla="*/ 5342905 w 5501087"/>
              <a:gd name="connsiteY777" fmla="*/ 304 h 6234490"/>
              <a:gd name="connsiteX778" fmla="*/ 5349808 w 5501087"/>
              <a:gd name="connsiteY778" fmla="*/ 304 h 6234490"/>
              <a:gd name="connsiteX779" fmla="*/ 5356712 w 5501087"/>
              <a:gd name="connsiteY779" fmla="*/ 203 h 6234490"/>
              <a:gd name="connsiteX780" fmla="*/ 5363515 w 5501087"/>
              <a:gd name="connsiteY780" fmla="*/ 203 h 6234490"/>
              <a:gd name="connsiteX781" fmla="*/ 5370419 w 5501087"/>
              <a:gd name="connsiteY781" fmla="*/ 203 h 6234490"/>
              <a:gd name="connsiteX782" fmla="*/ 5377323 w 5501087"/>
              <a:gd name="connsiteY782" fmla="*/ 203 h 6234490"/>
              <a:gd name="connsiteX783" fmla="*/ 5384227 w 5501087"/>
              <a:gd name="connsiteY783" fmla="*/ 203 h 6234490"/>
              <a:gd name="connsiteX784" fmla="*/ 5391030 w 5501087"/>
              <a:gd name="connsiteY784" fmla="*/ 203 h 6234490"/>
              <a:gd name="connsiteX785" fmla="*/ 5397934 w 5501087"/>
              <a:gd name="connsiteY785" fmla="*/ 101 h 6234490"/>
              <a:gd name="connsiteX786" fmla="*/ 5404837 w 5501087"/>
              <a:gd name="connsiteY786" fmla="*/ 101 h 6234490"/>
              <a:gd name="connsiteX787" fmla="*/ 5411640 w 5501087"/>
              <a:gd name="connsiteY787" fmla="*/ 101 h 6234490"/>
              <a:gd name="connsiteX788" fmla="*/ 5418544 w 5501087"/>
              <a:gd name="connsiteY788" fmla="*/ 101 h 6234490"/>
              <a:gd name="connsiteX789" fmla="*/ 5425448 w 5501087"/>
              <a:gd name="connsiteY789" fmla="*/ 101 h 6234490"/>
              <a:gd name="connsiteX790" fmla="*/ 5432352 w 5501087"/>
              <a:gd name="connsiteY790" fmla="*/ 101 h 6234490"/>
              <a:gd name="connsiteX791" fmla="*/ 5439155 w 5501087"/>
              <a:gd name="connsiteY791" fmla="*/ 101 h 6234490"/>
              <a:gd name="connsiteX792" fmla="*/ 5446059 w 5501087"/>
              <a:gd name="connsiteY792" fmla="*/ 101 h 6234490"/>
              <a:gd name="connsiteX793" fmla="*/ 5452963 w 5501087"/>
              <a:gd name="connsiteY793" fmla="*/ 0 h 6234490"/>
              <a:gd name="connsiteX794" fmla="*/ 5459866 w 5501087"/>
              <a:gd name="connsiteY794" fmla="*/ 0 h 6234490"/>
              <a:gd name="connsiteX795" fmla="*/ 5466669 w 5501087"/>
              <a:gd name="connsiteY795" fmla="*/ 0 h 6234490"/>
              <a:gd name="connsiteX796" fmla="*/ 5473573 w 5501087"/>
              <a:gd name="connsiteY796" fmla="*/ 0 h 6234490"/>
              <a:gd name="connsiteX797" fmla="*/ 5480477 w 5501087"/>
              <a:gd name="connsiteY797" fmla="*/ 0 h 6234490"/>
              <a:gd name="connsiteX798" fmla="*/ 5487280 w 5501087"/>
              <a:gd name="connsiteY798" fmla="*/ 0 h 6234490"/>
              <a:gd name="connsiteX799" fmla="*/ 5494184 w 5501087"/>
              <a:gd name="connsiteY799" fmla="*/ 0 h 6234490"/>
              <a:gd name="connsiteX800" fmla="*/ 5501088 w 5501087"/>
              <a:gd name="connsiteY800" fmla="*/ 0 h 6234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</a:cxnLst>
            <a:rect l="l" t="t" r="r" b="b"/>
            <a:pathLst>
              <a:path w="5501087" h="6234490">
                <a:moveTo>
                  <a:pt x="0" y="6234491"/>
                </a:moveTo>
                <a:lnTo>
                  <a:pt x="6904" y="6234491"/>
                </a:lnTo>
                <a:lnTo>
                  <a:pt x="13808" y="6234491"/>
                </a:lnTo>
                <a:lnTo>
                  <a:pt x="20611" y="6234491"/>
                </a:lnTo>
                <a:lnTo>
                  <a:pt x="27515" y="6234491"/>
                </a:lnTo>
                <a:lnTo>
                  <a:pt x="34419" y="6234491"/>
                </a:lnTo>
                <a:lnTo>
                  <a:pt x="41221" y="6234491"/>
                </a:lnTo>
                <a:lnTo>
                  <a:pt x="48125" y="6234491"/>
                </a:lnTo>
                <a:lnTo>
                  <a:pt x="55029" y="6234389"/>
                </a:lnTo>
                <a:lnTo>
                  <a:pt x="61933" y="6234389"/>
                </a:lnTo>
                <a:lnTo>
                  <a:pt x="68736" y="6234389"/>
                </a:lnTo>
                <a:lnTo>
                  <a:pt x="75640" y="6234389"/>
                </a:lnTo>
                <a:lnTo>
                  <a:pt x="82544" y="6234389"/>
                </a:lnTo>
                <a:lnTo>
                  <a:pt x="89448" y="6234389"/>
                </a:lnTo>
                <a:lnTo>
                  <a:pt x="96250" y="6234389"/>
                </a:lnTo>
                <a:lnTo>
                  <a:pt x="103154" y="6234389"/>
                </a:lnTo>
                <a:lnTo>
                  <a:pt x="110058" y="6234287"/>
                </a:lnTo>
                <a:lnTo>
                  <a:pt x="116861" y="6234287"/>
                </a:lnTo>
                <a:lnTo>
                  <a:pt x="123765" y="6234287"/>
                </a:lnTo>
                <a:lnTo>
                  <a:pt x="130669" y="6234287"/>
                </a:lnTo>
                <a:lnTo>
                  <a:pt x="137573" y="6234287"/>
                </a:lnTo>
                <a:lnTo>
                  <a:pt x="144375" y="6234287"/>
                </a:lnTo>
                <a:lnTo>
                  <a:pt x="151279" y="6234186"/>
                </a:lnTo>
                <a:lnTo>
                  <a:pt x="158183" y="6234186"/>
                </a:lnTo>
                <a:lnTo>
                  <a:pt x="165087" y="6234186"/>
                </a:lnTo>
                <a:lnTo>
                  <a:pt x="171890" y="6234186"/>
                </a:lnTo>
                <a:lnTo>
                  <a:pt x="178794" y="6234186"/>
                </a:lnTo>
                <a:lnTo>
                  <a:pt x="185698" y="6234084"/>
                </a:lnTo>
                <a:lnTo>
                  <a:pt x="192500" y="6234084"/>
                </a:lnTo>
                <a:lnTo>
                  <a:pt x="199405" y="6234084"/>
                </a:lnTo>
                <a:lnTo>
                  <a:pt x="206309" y="6234084"/>
                </a:lnTo>
                <a:lnTo>
                  <a:pt x="213213" y="6233983"/>
                </a:lnTo>
                <a:lnTo>
                  <a:pt x="220015" y="6233983"/>
                </a:lnTo>
                <a:lnTo>
                  <a:pt x="226919" y="6233983"/>
                </a:lnTo>
                <a:lnTo>
                  <a:pt x="233823" y="6233882"/>
                </a:lnTo>
                <a:lnTo>
                  <a:pt x="240727" y="6233882"/>
                </a:lnTo>
                <a:lnTo>
                  <a:pt x="247530" y="6233882"/>
                </a:lnTo>
                <a:lnTo>
                  <a:pt x="254434" y="6233882"/>
                </a:lnTo>
                <a:lnTo>
                  <a:pt x="261338" y="6233780"/>
                </a:lnTo>
                <a:lnTo>
                  <a:pt x="268140" y="6233780"/>
                </a:lnTo>
                <a:lnTo>
                  <a:pt x="275044" y="6233679"/>
                </a:lnTo>
                <a:lnTo>
                  <a:pt x="281948" y="6233679"/>
                </a:lnTo>
                <a:lnTo>
                  <a:pt x="288852" y="6233679"/>
                </a:lnTo>
                <a:lnTo>
                  <a:pt x="295655" y="6233577"/>
                </a:lnTo>
                <a:lnTo>
                  <a:pt x="302559" y="6233577"/>
                </a:lnTo>
                <a:lnTo>
                  <a:pt x="309463" y="6233476"/>
                </a:lnTo>
                <a:lnTo>
                  <a:pt x="316367" y="6233476"/>
                </a:lnTo>
                <a:lnTo>
                  <a:pt x="323169" y="6233374"/>
                </a:lnTo>
                <a:lnTo>
                  <a:pt x="330073" y="6233374"/>
                </a:lnTo>
                <a:lnTo>
                  <a:pt x="336977" y="6233273"/>
                </a:lnTo>
                <a:lnTo>
                  <a:pt x="343780" y="6233273"/>
                </a:lnTo>
                <a:lnTo>
                  <a:pt x="350684" y="6233172"/>
                </a:lnTo>
                <a:lnTo>
                  <a:pt x="357588" y="6233172"/>
                </a:lnTo>
                <a:lnTo>
                  <a:pt x="364492" y="6233070"/>
                </a:lnTo>
                <a:lnTo>
                  <a:pt x="371294" y="6233070"/>
                </a:lnTo>
                <a:lnTo>
                  <a:pt x="378198" y="6232969"/>
                </a:lnTo>
                <a:lnTo>
                  <a:pt x="385103" y="6232867"/>
                </a:lnTo>
                <a:lnTo>
                  <a:pt x="392007" y="6232867"/>
                </a:lnTo>
                <a:lnTo>
                  <a:pt x="398809" y="6232765"/>
                </a:lnTo>
                <a:lnTo>
                  <a:pt x="405713" y="6232665"/>
                </a:lnTo>
                <a:lnTo>
                  <a:pt x="412617" y="6232665"/>
                </a:lnTo>
                <a:lnTo>
                  <a:pt x="419420" y="6232563"/>
                </a:lnTo>
                <a:lnTo>
                  <a:pt x="426324" y="6232461"/>
                </a:lnTo>
                <a:lnTo>
                  <a:pt x="433228" y="6232360"/>
                </a:lnTo>
                <a:lnTo>
                  <a:pt x="440132" y="6232258"/>
                </a:lnTo>
                <a:lnTo>
                  <a:pt x="446934" y="6232157"/>
                </a:lnTo>
                <a:lnTo>
                  <a:pt x="453838" y="6232056"/>
                </a:lnTo>
                <a:lnTo>
                  <a:pt x="460742" y="6232056"/>
                </a:lnTo>
                <a:lnTo>
                  <a:pt x="467646" y="6231954"/>
                </a:lnTo>
                <a:lnTo>
                  <a:pt x="474449" y="6231853"/>
                </a:lnTo>
                <a:lnTo>
                  <a:pt x="481353" y="6231751"/>
                </a:lnTo>
                <a:lnTo>
                  <a:pt x="488257" y="6231548"/>
                </a:lnTo>
                <a:lnTo>
                  <a:pt x="495059" y="6231447"/>
                </a:lnTo>
                <a:lnTo>
                  <a:pt x="501963" y="6231346"/>
                </a:lnTo>
                <a:lnTo>
                  <a:pt x="508867" y="6231244"/>
                </a:lnTo>
                <a:lnTo>
                  <a:pt x="515771" y="6231143"/>
                </a:lnTo>
                <a:lnTo>
                  <a:pt x="522574" y="6230939"/>
                </a:lnTo>
                <a:lnTo>
                  <a:pt x="529478" y="6230838"/>
                </a:lnTo>
                <a:lnTo>
                  <a:pt x="536382" y="6230737"/>
                </a:lnTo>
                <a:lnTo>
                  <a:pt x="543286" y="6230534"/>
                </a:lnTo>
                <a:lnTo>
                  <a:pt x="550088" y="6230432"/>
                </a:lnTo>
                <a:lnTo>
                  <a:pt x="556992" y="6230229"/>
                </a:lnTo>
                <a:lnTo>
                  <a:pt x="563897" y="6230128"/>
                </a:lnTo>
                <a:lnTo>
                  <a:pt x="570699" y="6229925"/>
                </a:lnTo>
                <a:lnTo>
                  <a:pt x="577603" y="6229824"/>
                </a:lnTo>
                <a:lnTo>
                  <a:pt x="584507" y="6229621"/>
                </a:lnTo>
                <a:lnTo>
                  <a:pt x="591411" y="6229418"/>
                </a:lnTo>
                <a:lnTo>
                  <a:pt x="598214" y="6229317"/>
                </a:lnTo>
                <a:lnTo>
                  <a:pt x="605118" y="6229113"/>
                </a:lnTo>
                <a:lnTo>
                  <a:pt x="612022" y="6228910"/>
                </a:lnTo>
                <a:lnTo>
                  <a:pt x="618926" y="6228708"/>
                </a:lnTo>
                <a:lnTo>
                  <a:pt x="625728" y="6228505"/>
                </a:lnTo>
                <a:lnTo>
                  <a:pt x="632632" y="6228302"/>
                </a:lnTo>
                <a:lnTo>
                  <a:pt x="639536" y="6227998"/>
                </a:lnTo>
                <a:lnTo>
                  <a:pt x="646339" y="6227795"/>
                </a:lnTo>
                <a:lnTo>
                  <a:pt x="653243" y="6227592"/>
                </a:lnTo>
                <a:lnTo>
                  <a:pt x="660147" y="6227389"/>
                </a:lnTo>
                <a:lnTo>
                  <a:pt x="667051" y="6227084"/>
                </a:lnTo>
                <a:lnTo>
                  <a:pt x="673853" y="6226882"/>
                </a:lnTo>
                <a:lnTo>
                  <a:pt x="680757" y="6226577"/>
                </a:lnTo>
                <a:lnTo>
                  <a:pt x="687661" y="6226273"/>
                </a:lnTo>
                <a:lnTo>
                  <a:pt x="694565" y="6225969"/>
                </a:lnTo>
                <a:lnTo>
                  <a:pt x="701368" y="6225765"/>
                </a:lnTo>
                <a:lnTo>
                  <a:pt x="708272" y="6225461"/>
                </a:lnTo>
                <a:lnTo>
                  <a:pt x="715176" y="6225157"/>
                </a:lnTo>
                <a:lnTo>
                  <a:pt x="721978" y="6224853"/>
                </a:lnTo>
                <a:lnTo>
                  <a:pt x="728882" y="6224447"/>
                </a:lnTo>
                <a:lnTo>
                  <a:pt x="735786" y="6224143"/>
                </a:lnTo>
                <a:lnTo>
                  <a:pt x="742690" y="6223838"/>
                </a:lnTo>
                <a:lnTo>
                  <a:pt x="749493" y="6223432"/>
                </a:lnTo>
                <a:lnTo>
                  <a:pt x="756397" y="6223128"/>
                </a:lnTo>
                <a:lnTo>
                  <a:pt x="763301" y="6222722"/>
                </a:lnTo>
                <a:lnTo>
                  <a:pt x="770205" y="6222316"/>
                </a:lnTo>
                <a:lnTo>
                  <a:pt x="777008" y="6221911"/>
                </a:lnTo>
                <a:lnTo>
                  <a:pt x="783912" y="6221505"/>
                </a:lnTo>
                <a:lnTo>
                  <a:pt x="790816" y="6221099"/>
                </a:lnTo>
                <a:lnTo>
                  <a:pt x="797618" y="6220693"/>
                </a:lnTo>
                <a:lnTo>
                  <a:pt x="804522" y="6220186"/>
                </a:lnTo>
                <a:lnTo>
                  <a:pt x="811426" y="6219780"/>
                </a:lnTo>
                <a:lnTo>
                  <a:pt x="818330" y="6219273"/>
                </a:lnTo>
                <a:lnTo>
                  <a:pt x="825133" y="6218765"/>
                </a:lnTo>
                <a:lnTo>
                  <a:pt x="832037" y="6218258"/>
                </a:lnTo>
                <a:lnTo>
                  <a:pt x="838941" y="6217751"/>
                </a:lnTo>
                <a:lnTo>
                  <a:pt x="845845" y="6217244"/>
                </a:lnTo>
                <a:lnTo>
                  <a:pt x="852647" y="6216737"/>
                </a:lnTo>
                <a:lnTo>
                  <a:pt x="859551" y="6216128"/>
                </a:lnTo>
                <a:lnTo>
                  <a:pt x="866455" y="6215520"/>
                </a:lnTo>
                <a:lnTo>
                  <a:pt x="873258" y="6215012"/>
                </a:lnTo>
                <a:lnTo>
                  <a:pt x="880162" y="6214403"/>
                </a:lnTo>
                <a:lnTo>
                  <a:pt x="887066" y="6213693"/>
                </a:lnTo>
                <a:lnTo>
                  <a:pt x="893970" y="6213084"/>
                </a:lnTo>
                <a:lnTo>
                  <a:pt x="900772" y="6212476"/>
                </a:lnTo>
                <a:lnTo>
                  <a:pt x="907676" y="6211766"/>
                </a:lnTo>
                <a:lnTo>
                  <a:pt x="914580" y="6211056"/>
                </a:lnTo>
                <a:lnTo>
                  <a:pt x="921484" y="6210345"/>
                </a:lnTo>
                <a:lnTo>
                  <a:pt x="928287" y="6209635"/>
                </a:lnTo>
                <a:lnTo>
                  <a:pt x="935191" y="6208823"/>
                </a:lnTo>
                <a:lnTo>
                  <a:pt x="942095" y="6208113"/>
                </a:lnTo>
                <a:lnTo>
                  <a:pt x="948898" y="6207302"/>
                </a:lnTo>
                <a:lnTo>
                  <a:pt x="955802" y="6206490"/>
                </a:lnTo>
                <a:lnTo>
                  <a:pt x="962706" y="6205679"/>
                </a:lnTo>
                <a:lnTo>
                  <a:pt x="969610" y="6204766"/>
                </a:lnTo>
                <a:lnTo>
                  <a:pt x="976412" y="6203954"/>
                </a:lnTo>
                <a:lnTo>
                  <a:pt x="983316" y="6203041"/>
                </a:lnTo>
                <a:lnTo>
                  <a:pt x="990220" y="6202128"/>
                </a:lnTo>
                <a:lnTo>
                  <a:pt x="997124" y="6201113"/>
                </a:lnTo>
                <a:lnTo>
                  <a:pt x="1003927" y="6200201"/>
                </a:lnTo>
                <a:lnTo>
                  <a:pt x="1010831" y="6199186"/>
                </a:lnTo>
                <a:lnTo>
                  <a:pt x="1017735" y="6198171"/>
                </a:lnTo>
                <a:lnTo>
                  <a:pt x="1024537" y="6197056"/>
                </a:lnTo>
                <a:lnTo>
                  <a:pt x="1031441" y="6196041"/>
                </a:lnTo>
                <a:lnTo>
                  <a:pt x="1038345" y="6194925"/>
                </a:lnTo>
                <a:lnTo>
                  <a:pt x="1045249" y="6193708"/>
                </a:lnTo>
                <a:lnTo>
                  <a:pt x="1052052" y="6192592"/>
                </a:lnTo>
                <a:lnTo>
                  <a:pt x="1058956" y="6191374"/>
                </a:lnTo>
                <a:lnTo>
                  <a:pt x="1065860" y="6190157"/>
                </a:lnTo>
                <a:lnTo>
                  <a:pt x="1072764" y="6188940"/>
                </a:lnTo>
                <a:lnTo>
                  <a:pt x="1079566" y="6187621"/>
                </a:lnTo>
                <a:lnTo>
                  <a:pt x="1086470" y="6186302"/>
                </a:lnTo>
                <a:lnTo>
                  <a:pt x="1093374" y="6184983"/>
                </a:lnTo>
                <a:lnTo>
                  <a:pt x="1100177" y="6183563"/>
                </a:lnTo>
                <a:lnTo>
                  <a:pt x="1107081" y="6182142"/>
                </a:lnTo>
                <a:lnTo>
                  <a:pt x="1113985" y="6180722"/>
                </a:lnTo>
                <a:lnTo>
                  <a:pt x="1120889" y="6179302"/>
                </a:lnTo>
                <a:lnTo>
                  <a:pt x="1127692" y="6177780"/>
                </a:lnTo>
                <a:lnTo>
                  <a:pt x="1134596" y="6176157"/>
                </a:lnTo>
                <a:lnTo>
                  <a:pt x="1141500" y="6174635"/>
                </a:lnTo>
                <a:lnTo>
                  <a:pt x="1148404" y="6173012"/>
                </a:lnTo>
                <a:lnTo>
                  <a:pt x="1155206" y="6171287"/>
                </a:lnTo>
                <a:lnTo>
                  <a:pt x="1162110" y="6169563"/>
                </a:lnTo>
                <a:lnTo>
                  <a:pt x="1169014" y="6167838"/>
                </a:lnTo>
                <a:lnTo>
                  <a:pt x="1175817" y="6166114"/>
                </a:lnTo>
                <a:lnTo>
                  <a:pt x="1182721" y="6164287"/>
                </a:lnTo>
                <a:lnTo>
                  <a:pt x="1189625" y="6162359"/>
                </a:lnTo>
                <a:lnTo>
                  <a:pt x="1196529" y="6160432"/>
                </a:lnTo>
                <a:lnTo>
                  <a:pt x="1203331" y="6158505"/>
                </a:lnTo>
                <a:lnTo>
                  <a:pt x="1210235" y="6156476"/>
                </a:lnTo>
                <a:lnTo>
                  <a:pt x="1217139" y="6154447"/>
                </a:lnTo>
                <a:lnTo>
                  <a:pt x="1224043" y="6152316"/>
                </a:lnTo>
                <a:lnTo>
                  <a:pt x="1230846" y="6150186"/>
                </a:lnTo>
                <a:lnTo>
                  <a:pt x="1237750" y="6148055"/>
                </a:lnTo>
                <a:lnTo>
                  <a:pt x="1244654" y="6145824"/>
                </a:lnTo>
                <a:lnTo>
                  <a:pt x="1251456" y="6143490"/>
                </a:lnTo>
                <a:lnTo>
                  <a:pt x="1258360" y="6141157"/>
                </a:lnTo>
                <a:lnTo>
                  <a:pt x="1265264" y="6138824"/>
                </a:lnTo>
                <a:lnTo>
                  <a:pt x="1272168" y="6136388"/>
                </a:lnTo>
                <a:lnTo>
                  <a:pt x="1278971" y="6133852"/>
                </a:lnTo>
                <a:lnTo>
                  <a:pt x="1285875" y="6131316"/>
                </a:lnTo>
                <a:lnTo>
                  <a:pt x="1292779" y="6128679"/>
                </a:lnTo>
                <a:lnTo>
                  <a:pt x="1299683" y="6126041"/>
                </a:lnTo>
                <a:lnTo>
                  <a:pt x="1306486" y="6123301"/>
                </a:lnTo>
                <a:lnTo>
                  <a:pt x="1313390" y="6120562"/>
                </a:lnTo>
                <a:lnTo>
                  <a:pt x="1320294" y="6117722"/>
                </a:lnTo>
                <a:lnTo>
                  <a:pt x="1327096" y="6114881"/>
                </a:lnTo>
                <a:lnTo>
                  <a:pt x="1334000" y="6111939"/>
                </a:lnTo>
                <a:lnTo>
                  <a:pt x="1340904" y="6108896"/>
                </a:lnTo>
                <a:lnTo>
                  <a:pt x="1347808" y="6105852"/>
                </a:lnTo>
                <a:lnTo>
                  <a:pt x="1354611" y="6102708"/>
                </a:lnTo>
                <a:lnTo>
                  <a:pt x="1361515" y="6099461"/>
                </a:lnTo>
                <a:lnTo>
                  <a:pt x="1368419" y="6096215"/>
                </a:lnTo>
                <a:lnTo>
                  <a:pt x="1375323" y="6092867"/>
                </a:lnTo>
                <a:lnTo>
                  <a:pt x="1382125" y="6089519"/>
                </a:lnTo>
                <a:lnTo>
                  <a:pt x="1389029" y="6085968"/>
                </a:lnTo>
                <a:lnTo>
                  <a:pt x="1395933" y="6082418"/>
                </a:lnTo>
                <a:lnTo>
                  <a:pt x="1402736" y="6078866"/>
                </a:lnTo>
                <a:lnTo>
                  <a:pt x="1409640" y="6075214"/>
                </a:lnTo>
                <a:lnTo>
                  <a:pt x="1416544" y="6071461"/>
                </a:lnTo>
                <a:lnTo>
                  <a:pt x="1423448" y="6067606"/>
                </a:lnTo>
                <a:lnTo>
                  <a:pt x="1430250" y="6063649"/>
                </a:lnTo>
                <a:lnTo>
                  <a:pt x="1437154" y="6059692"/>
                </a:lnTo>
                <a:lnTo>
                  <a:pt x="1444058" y="6055635"/>
                </a:lnTo>
                <a:lnTo>
                  <a:pt x="1450962" y="6051576"/>
                </a:lnTo>
                <a:lnTo>
                  <a:pt x="1457765" y="6047316"/>
                </a:lnTo>
                <a:lnTo>
                  <a:pt x="1464669" y="6043055"/>
                </a:lnTo>
                <a:lnTo>
                  <a:pt x="1471573" y="6038692"/>
                </a:lnTo>
                <a:lnTo>
                  <a:pt x="1478375" y="6034229"/>
                </a:lnTo>
                <a:lnTo>
                  <a:pt x="1485280" y="6029664"/>
                </a:lnTo>
                <a:lnTo>
                  <a:pt x="1492183" y="6025098"/>
                </a:lnTo>
                <a:lnTo>
                  <a:pt x="1499088" y="6020330"/>
                </a:lnTo>
                <a:lnTo>
                  <a:pt x="1505890" y="6015562"/>
                </a:lnTo>
                <a:lnTo>
                  <a:pt x="1512794" y="6010693"/>
                </a:lnTo>
                <a:lnTo>
                  <a:pt x="1519698" y="6005721"/>
                </a:lnTo>
                <a:lnTo>
                  <a:pt x="1526602" y="6000649"/>
                </a:lnTo>
                <a:lnTo>
                  <a:pt x="1533405" y="5995475"/>
                </a:lnTo>
                <a:lnTo>
                  <a:pt x="1540309" y="5990301"/>
                </a:lnTo>
                <a:lnTo>
                  <a:pt x="1547213" y="5984924"/>
                </a:lnTo>
                <a:lnTo>
                  <a:pt x="1554015" y="5979547"/>
                </a:lnTo>
                <a:lnTo>
                  <a:pt x="1560919" y="5973968"/>
                </a:lnTo>
                <a:lnTo>
                  <a:pt x="1567823" y="5968388"/>
                </a:lnTo>
                <a:lnTo>
                  <a:pt x="1574727" y="5962706"/>
                </a:lnTo>
                <a:lnTo>
                  <a:pt x="1581530" y="5956823"/>
                </a:lnTo>
                <a:lnTo>
                  <a:pt x="1588434" y="5950939"/>
                </a:lnTo>
                <a:lnTo>
                  <a:pt x="1595338" y="5944953"/>
                </a:lnTo>
                <a:lnTo>
                  <a:pt x="1602242" y="5938764"/>
                </a:lnTo>
                <a:lnTo>
                  <a:pt x="1609044" y="5932576"/>
                </a:lnTo>
                <a:lnTo>
                  <a:pt x="1615948" y="5926286"/>
                </a:lnTo>
                <a:lnTo>
                  <a:pt x="1622852" y="5919793"/>
                </a:lnTo>
                <a:lnTo>
                  <a:pt x="1629655" y="5913300"/>
                </a:lnTo>
                <a:lnTo>
                  <a:pt x="1636559" y="5906707"/>
                </a:lnTo>
                <a:lnTo>
                  <a:pt x="1643463" y="5899909"/>
                </a:lnTo>
                <a:lnTo>
                  <a:pt x="1650367" y="5893011"/>
                </a:lnTo>
                <a:lnTo>
                  <a:pt x="1657169" y="5886112"/>
                </a:lnTo>
                <a:lnTo>
                  <a:pt x="1664074" y="5879010"/>
                </a:lnTo>
                <a:lnTo>
                  <a:pt x="1670977" y="5871808"/>
                </a:lnTo>
                <a:lnTo>
                  <a:pt x="1677882" y="5864503"/>
                </a:lnTo>
                <a:lnTo>
                  <a:pt x="1684684" y="5857098"/>
                </a:lnTo>
                <a:lnTo>
                  <a:pt x="1691588" y="5849489"/>
                </a:lnTo>
                <a:lnTo>
                  <a:pt x="1698492" y="5841880"/>
                </a:lnTo>
                <a:lnTo>
                  <a:pt x="1705295" y="5834068"/>
                </a:lnTo>
                <a:lnTo>
                  <a:pt x="1712199" y="5826156"/>
                </a:lnTo>
                <a:lnTo>
                  <a:pt x="1719103" y="5818141"/>
                </a:lnTo>
                <a:lnTo>
                  <a:pt x="1726007" y="5810025"/>
                </a:lnTo>
                <a:lnTo>
                  <a:pt x="1732809" y="5801807"/>
                </a:lnTo>
                <a:lnTo>
                  <a:pt x="1739713" y="5793387"/>
                </a:lnTo>
                <a:lnTo>
                  <a:pt x="1746617" y="5784865"/>
                </a:lnTo>
                <a:lnTo>
                  <a:pt x="1753521" y="5776242"/>
                </a:lnTo>
                <a:lnTo>
                  <a:pt x="1760324" y="5767517"/>
                </a:lnTo>
                <a:lnTo>
                  <a:pt x="1767228" y="5758590"/>
                </a:lnTo>
                <a:lnTo>
                  <a:pt x="1774132" y="5749662"/>
                </a:lnTo>
                <a:lnTo>
                  <a:pt x="1780934" y="5740430"/>
                </a:lnTo>
                <a:lnTo>
                  <a:pt x="1787838" y="5731198"/>
                </a:lnTo>
                <a:lnTo>
                  <a:pt x="1794742" y="5721763"/>
                </a:lnTo>
                <a:lnTo>
                  <a:pt x="1801646" y="5712227"/>
                </a:lnTo>
                <a:lnTo>
                  <a:pt x="1808449" y="5702590"/>
                </a:lnTo>
                <a:lnTo>
                  <a:pt x="1815353" y="5692850"/>
                </a:lnTo>
                <a:lnTo>
                  <a:pt x="1822257" y="5682909"/>
                </a:lnTo>
                <a:lnTo>
                  <a:pt x="1829161" y="5672764"/>
                </a:lnTo>
                <a:lnTo>
                  <a:pt x="1835963" y="5662619"/>
                </a:lnTo>
                <a:lnTo>
                  <a:pt x="1842867" y="5652271"/>
                </a:lnTo>
                <a:lnTo>
                  <a:pt x="1849771" y="5641821"/>
                </a:lnTo>
                <a:lnTo>
                  <a:pt x="1856574" y="5631169"/>
                </a:lnTo>
                <a:lnTo>
                  <a:pt x="1863478" y="5620415"/>
                </a:lnTo>
                <a:lnTo>
                  <a:pt x="1870382" y="5609560"/>
                </a:lnTo>
                <a:lnTo>
                  <a:pt x="1877286" y="5598502"/>
                </a:lnTo>
                <a:lnTo>
                  <a:pt x="1884089" y="5587343"/>
                </a:lnTo>
                <a:lnTo>
                  <a:pt x="1890993" y="5575980"/>
                </a:lnTo>
                <a:lnTo>
                  <a:pt x="1897897" y="5564516"/>
                </a:lnTo>
                <a:lnTo>
                  <a:pt x="1904801" y="5552952"/>
                </a:lnTo>
                <a:lnTo>
                  <a:pt x="1911603" y="5541183"/>
                </a:lnTo>
                <a:lnTo>
                  <a:pt x="1918507" y="5529314"/>
                </a:lnTo>
                <a:lnTo>
                  <a:pt x="1925411" y="5517241"/>
                </a:lnTo>
                <a:lnTo>
                  <a:pt x="1932214" y="5505067"/>
                </a:lnTo>
                <a:lnTo>
                  <a:pt x="1939118" y="5492791"/>
                </a:lnTo>
                <a:lnTo>
                  <a:pt x="1946022" y="5480313"/>
                </a:lnTo>
                <a:lnTo>
                  <a:pt x="1952926" y="5467632"/>
                </a:lnTo>
                <a:lnTo>
                  <a:pt x="1959728" y="5454849"/>
                </a:lnTo>
                <a:lnTo>
                  <a:pt x="1966632" y="5441966"/>
                </a:lnTo>
                <a:lnTo>
                  <a:pt x="1973536" y="5428878"/>
                </a:lnTo>
                <a:lnTo>
                  <a:pt x="1980440" y="5415690"/>
                </a:lnTo>
                <a:lnTo>
                  <a:pt x="1987243" y="5402400"/>
                </a:lnTo>
                <a:lnTo>
                  <a:pt x="1994147" y="5388805"/>
                </a:lnTo>
                <a:lnTo>
                  <a:pt x="2001051" y="5375211"/>
                </a:lnTo>
                <a:lnTo>
                  <a:pt x="2007853" y="5361414"/>
                </a:lnTo>
                <a:lnTo>
                  <a:pt x="2014757" y="5347414"/>
                </a:lnTo>
                <a:lnTo>
                  <a:pt x="2021661" y="5333313"/>
                </a:lnTo>
                <a:lnTo>
                  <a:pt x="2028565" y="5319009"/>
                </a:lnTo>
                <a:lnTo>
                  <a:pt x="2035368" y="5304602"/>
                </a:lnTo>
                <a:lnTo>
                  <a:pt x="2042272" y="5290095"/>
                </a:lnTo>
                <a:lnTo>
                  <a:pt x="2049176" y="5275385"/>
                </a:lnTo>
                <a:lnTo>
                  <a:pt x="2056080" y="5260472"/>
                </a:lnTo>
                <a:lnTo>
                  <a:pt x="2062883" y="5245558"/>
                </a:lnTo>
                <a:lnTo>
                  <a:pt x="2069787" y="5230341"/>
                </a:lnTo>
                <a:lnTo>
                  <a:pt x="2076691" y="5215023"/>
                </a:lnTo>
                <a:lnTo>
                  <a:pt x="2083493" y="5199602"/>
                </a:lnTo>
                <a:lnTo>
                  <a:pt x="2090397" y="5183978"/>
                </a:lnTo>
                <a:lnTo>
                  <a:pt x="2097301" y="5168152"/>
                </a:lnTo>
                <a:lnTo>
                  <a:pt x="2104205" y="5152225"/>
                </a:lnTo>
                <a:lnTo>
                  <a:pt x="2111008" y="5136196"/>
                </a:lnTo>
                <a:lnTo>
                  <a:pt x="2117912" y="5119964"/>
                </a:lnTo>
                <a:lnTo>
                  <a:pt x="2124816" y="5103630"/>
                </a:lnTo>
                <a:lnTo>
                  <a:pt x="2131720" y="5087094"/>
                </a:lnTo>
                <a:lnTo>
                  <a:pt x="2138522" y="5070457"/>
                </a:lnTo>
                <a:lnTo>
                  <a:pt x="2145426" y="5053616"/>
                </a:lnTo>
                <a:lnTo>
                  <a:pt x="2152330" y="5036674"/>
                </a:lnTo>
                <a:lnTo>
                  <a:pt x="2159133" y="5019529"/>
                </a:lnTo>
                <a:lnTo>
                  <a:pt x="2166037" y="5002282"/>
                </a:lnTo>
                <a:lnTo>
                  <a:pt x="2172941" y="4984934"/>
                </a:lnTo>
                <a:lnTo>
                  <a:pt x="2179845" y="4967384"/>
                </a:lnTo>
                <a:lnTo>
                  <a:pt x="2186647" y="4949630"/>
                </a:lnTo>
                <a:lnTo>
                  <a:pt x="2193551" y="4931775"/>
                </a:lnTo>
                <a:lnTo>
                  <a:pt x="2200456" y="4913818"/>
                </a:lnTo>
                <a:lnTo>
                  <a:pt x="2207359" y="4895659"/>
                </a:lnTo>
                <a:lnTo>
                  <a:pt x="2214162" y="4877398"/>
                </a:lnTo>
                <a:lnTo>
                  <a:pt x="2221066" y="4858934"/>
                </a:lnTo>
                <a:lnTo>
                  <a:pt x="2227970" y="4840369"/>
                </a:lnTo>
                <a:lnTo>
                  <a:pt x="2234772" y="4821702"/>
                </a:lnTo>
                <a:lnTo>
                  <a:pt x="2241677" y="4802832"/>
                </a:lnTo>
                <a:lnTo>
                  <a:pt x="2248581" y="4783861"/>
                </a:lnTo>
                <a:lnTo>
                  <a:pt x="2255485" y="4764788"/>
                </a:lnTo>
                <a:lnTo>
                  <a:pt x="2262287" y="4745513"/>
                </a:lnTo>
                <a:lnTo>
                  <a:pt x="2269191" y="4726136"/>
                </a:lnTo>
                <a:lnTo>
                  <a:pt x="2276095" y="4706556"/>
                </a:lnTo>
                <a:lnTo>
                  <a:pt x="2282999" y="4686875"/>
                </a:lnTo>
                <a:lnTo>
                  <a:pt x="2289802" y="4667092"/>
                </a:lnTo>
                <a:lnTo>
                  <a:pt x="2296706" y="4647107"/>
                </a:lnTo>
                <a:lnTo>
                  <a:pt x="2303610" y="4627020"/>
                </a:lnTo>
                <a:lnTo>
                  <a:pt x="2310412" y="4606831"/>
                </a:lnTo>
                <a:lnTo>
                  <a:pt x="2317316" y="4586541"/>
                </a:lnTo>
                <a:lnTo>
                  <a:pt x="2324220" y="4566049"/>
                </a:lnTo>
                <a:lnTo>
                  <a:pt x="2331124" y="4545454"/>
                </a:lnTo>
                <a:lnTo>
                  <a:pt x="2337927" y="4524758"/>
                </a:lnTo>
                <a:lnTo>
                  <a:pt x="2344831" y="4503961"/>
                </a:lnTo>
                <a:lnTo>
                  <a:pt x="2351735" y="4482961"/>
                </a:lnTo>
                <a:lnTo>
                  <a:pt x="2358639" y="4461860"/>
                </a:lnTo>
                <a:lnTo>
                  <a:pt x="2365441" y="4440657"/>
                </a:lnTo>
                <a:lnTo>
                  <a:pt x="2372345" y="4419352"/>
                </a:lnTo>
                <a:lnTo>
                  <a:pt x="2379249" y="4397946"/>
                </a:lnTo>
                <a:lnTo>
                  <a:pt x="2386052" y="4376337"/>
                </a:lnTo>
                <a:lnTo>
                  <a:pt x="2392956" y="4354729"/>
                </a:lnTo>
                <a:lnTo>
                  <a:pt x="2399860" y="4332917"/>
                </a:lnTo>
                <a:lnTo>
                  <a:pt x="2406764" y="4311004"/>
                </a:lnTo>
                <a:lnTo>
                  <a:pt x="2413566" y="4288989"/>
                </a:lnTo>
                <a:lnTo>
                  <a:pt x="2420470" y="4266873"/>
                </a:lnTo>
                <a:lnTo>
                  <a:pt x="2427375" y="4244656"/>
                </a:lnTo>
                <a:lnTo>
                  <a:pt x="2434279" y="4222337"/>
                </a:lnTo>
                <a:lnTo>
                  <a:pt x="2441081" y="4199917"/>
                </a:lnTo>
                <a:lnTo>
                  <a:pt x="2447985" y="4177395"/>
                </a:lnTo>
                <a:lnTo>
                  <a:pt x="2454889" y="4154771"/>
                </a:lnTo>
                <a:lnTo>
                  <a:pt x="2461691" y="4132047"/>
                </a:lnTo>
                <a:lnTo>
                  <a:pt x="2468596" y="4109220"/>
                </a:lnTo>
                <a:lnTo>
                  <a:pt x="2475500" y="4086293"/>
                </a:lnTo>
                <a:lnTo>
                  <a:pt x="2482404" y="4063264"/>
                </a:lnTo>
                <a:lnTo>
                  <a:pt x="2489206" y="4040235"/>
                </a:lnTo>
                <a:lnTo>
                  <a:pt x="2496110" y="4017003"/>
                </a:lnTo>
                <a:lnTo>
                  <a:pt x="2503014" y="3993771"/>
                </a:lnTo>
                <a:lnTo>
                  <a:pt x="2509918" y="3970336"/>
                </a:lnTo>
                <a:lnTo>
                  <a:pt x="2516721" y="3946901"/>
                </a:lnTo>
                <a:lnTo>
                  <a:pt x="2523625" y="3923466"/>
                </a:lnTo>
                <a:lnTo>
                  <a:pt x="2530529" y="3899828"/>
                </a:lnTo>
                <a:lnTo>
                  <a:pt x="2537331" y="3876190"/>
                </a:lnTo>
                <a:lnTo>
                  <a:pt x="2544235" y="3852451"/>
                </a:lnTo>
                <a:lnTo>
                  <a:pt x="2551139" y="3828610"/>
                </a:lnTo>
                <a:lnTo>
                  <a:pt x="2558043" y="3804668"/>
                </a:lnTo>
                <a:lnTo>
                  <a:pt x="2564846" y="3780726"/>
                </a:lnTo>
                <a:lnTo>
                  <a:pt x="2571750" y="3756784"/>
                </a:lnTo>
                <a:lnTo>
                  <a:pt x="2578654" y="3732639"/>
                </a:lnTo>
                <a:lnTo>
                  <a:pt x="2585558" y="3708494"/>
                </a:lnTo>
                <a:lnTo>
                  <a:pt x="2592361" y="3684349"/>
                </a:lnTo>
                <a:lnTo>
                  <a:pt x="2599265" y="3660103"/>
                </a:lnTo>
                <a:lnTo>
                  <a:pt x="2606169" y="3635754"/>
                </a:lnTo>
                <a:lnTo>
                  <a:pt x="2612971" y="3611407"/>
                </a:lnTo>
                <a:lnTo>
                  <a:pt x="2619875" y="3587059"/>
                </a:lnTo>
                <a:lnTo>
                  <a:pt x="2626779" y="3562609"/>
                </a:lnTo>
                <a:lnTo>
                  <a:pt x="2633683" y="3538059"/>
                </a:lnTo>
                <a:lnTo>
                  <a:pt x="2640486" y="3513508"/>
                </a:lnTo>
                <a:lnTo>
                  <a:pt x="2647390" y="3488957"/>
                </a:lnTo>
                <a:lnTo>
                  <a:pt x="2654294" y="3464305"/>
                </a:lnTo>
                <a:lnTo>
                  <a:pt x="2661198" y="3439652"/>
                </a:lnTo>
                <a:lnTo>
                  <a:pt x="2668000" y="3415000"/>
                </a:lnTo>
                <a:lnTo>
                  <a:pt x="2674904" y="3390348"/>
                </a:lnTo>
                <a:lnTo>
                  <a:pt x="2681808" y="3365594"/>
                </a:lnTo>
                <a:lnTo>
                  <a:pt x="2688611" y="3340840"/>
                </a:lnTo>
                <a:lnTo>
                  <a:pt x="2695515" y="3315985"/>
                </a:lnTo>
                <a:lnTo>
                  <a:pt x="2702419" y="3291231"/>
                </a:lnTo>
                <a:lnTo>
                  <a:pt x="2709323" y="3266376"/>
                </a:lnTo>
                <a:lnTo>
                  <a:pt x="2716125" y="3241521"/>
                </a:lnTo>
                <a:lnTo>
                  <a:pt x="2723029" y="3216666"/>
                </a:lnTo>
                <a:lnTo>
                  <a:pt x="2729933" y="3191811"/>
                </a:lnTo>
                <a:lnTo>
                  <a:pt x="2736837" y="3166955"/>
                </a:lnTo>
                <a:lnTo>
                  <a:pt x="2743640" y="3142100"/>
                </a:lnTo>
                <a:lnTo>
                  <a:pt x="2750544" y="3117245"/>
                </a:lnTo>
                <a:lnTo>
                  <a:pt x="2757448" y="3092390"/>
                </a:lnTo>
                <a:lnTo>
                  <a:pt x="2764250" y="3067535"/>
                </a:lnTo>
                <a:lnTo>
                  <a:pt x="2771154" y="3042680"/>
                </a:lnTo>
                <a:lnTo>
                  <a:pt x="2778058" y="3017825"/>
                </a:lnTo>
                <a:lnTo>
                  <a:pt x="2784963" y="2992969"/>
                </a:lnTo>
                <a:lnTo>
                  <a:pt x="2791765" y="2968114"/>
                </a:lnTo>
                <a:lnTo>
                  <a:pt x="2798669" y="2943259"/>
                </a:lnTo>
                <a:lnTo>
                  <a:pt x="2805573" y="2918505"/>
                </a:lnTo>
                <a:lnTo>
                  <a:pt x="2812477" y="2893650"/>
                </a:lnTo>
                <a:lnTo>
                  <a:pt x="2819279" y="2868896"/>
                </a:lnTo>
                <a:lnTo>
                  <a:pt x="2826184" y="2844142"/>
                </a:lnTo>
                <a:lnTo>
                  <a:pt x="2833088" y="2819490"/>
                </a:lnTo>
                <a:lnTo>
                  <a:pt x="2839890" y="2794838"/>
                </a:lnTo>
                <a:lnTo>
                  <a:pt x="2846794" y="2770186"/>
                </a:lnTo>
                <a:lnTo>
                  <a:pt x="2853698" y="2745533"/>
                </a:lnTo>
                <a:lnTo>
                  <a:pt x="2860602" y="2720983"/>
                </a:lnTo>
                <a:lnTo>
                  <a:pt x="2867405" y="2696432"/>
                </a:lnTo>
                <a:lnTo>
                  <a:pt x="2874309" y="2671881"/>
                </a:lnTo>
                <a:lnTo>
                  <a:pt x="2881213" y="2647432"/>
                </a:lnTo>
                <a:lnTo>
                  <a:pt x="2888117" y="2623084"/>
                </a:lnTo>
                <a:lnTo>
                  <a:pt x="2894919" y="2598736"/>
                </a:lnTo>
                <a:lnTo>
                  <a:pt x="2901823" y="2574388"/>
                </a:lnTo>
                <a:lnTo>
                  <a:pt x="2908727" y="2550141"/>
                </a:lnTo>
                <a:lnTo>
                  <a:pt x="2915530" y="2525996"/>
                </a:lnTo>
                <a:lnTo>
                  <a:pt x="2922434" y="2501851"/>
                </a:lnTo>
                <a:lnTo>
                  <a:pt x="2929338" y="2477706"/>
                </a:lnTo>
                <a:lnTo>
                  <a:pt x="2936242" y="2453764"/>
                </a:lnTo>
                <a:lnTo>
                  <a:pt x="2943044" y="2429822"/>
                </a:lnTo>
                <a:lnTo>
                  <a:pt x="2949949" y="2405880"/>
                </a:lnTo>
                <a:lnTo>
                  <a:pt x="2956853" y="2382039"/>
                </a:lnTo>
                <a:lnTo>
                  <a:pt x="2963756" y="2358300"/>
                </a:lnTo>
                <a:lnTo>
                  <a:pt x="2970559" y="2334662"/>
                </a:lnTo>
                <a:lnTo>
                  <a:pt x="2977463" y="2311024"/>
                </a:lnTo>
                <a:lnTo>
                  <a:pt x="2984367" y="2287590"/>
                </a:lnTo>
                <a:lnTo>
                  <a:pt x="2991170" y="2264155"/>
                </a:lnTo>
                <a:lnTo>
                  <a:pt x="2998074" y="2240720"/>
                </a:lnTo>
                <a:lnTo>
                  <a:pt x="3004978" y="2217488"/>
                </a:lnTo>
                <a:lnTo>
                  <a:pt x="3011882" y="2194256"/>
                </a:lnTo>
                <a:lnTo>
                  <a:pt x="3018684" y="2171227"/>
                </a:lnTo>
                <a:lnTo>
                  <a:pt x="3025588" y="2148198"/>
                </a:lnTo>
                <a:lnTo>
                  <a:pt x="3032492" y="2125270"/>
                </a:lnTo>
                <a:lnTo>
                  <a:pt x="3039396" y="2102444"/>
                </a:lnTo>
                <a:lnTo>
                  <a:pt x="3046199" y="2079719"/>
                </a:lnTo>
                <a:lnTo>
                  <a:pt x="3053103" y="2057096"/>
                </a:lnTo>
                <a:lnTo>
                  <a:pt x="3060007" y="2034574"/>
                </a:lnTo>
                <a:lnTo>
                  <a:pt x="3066809" y="2012154"/>
                </a:lnTo>
                <a:lnTo>
                  <a:pt x="3073713" y="1989835"/>
                </a:lnTo>
                <a:lnTo>
                  <a:pt x="3080617" y="1967617"/>
                </a:lnTo>
                <a:lnTo>
                  <a:pt x="3087521" y="1945501"/>
                </a:lnTo>
                <a:lnTo>
                  <a:pt x="3094324" y="1923486"/>
                </a:lnTo>
                <a:lnTo>
                  <a:pt x="3101228" y="1901573"/>
                </a:lnTo>
                <a:lnTo>
                  <a:pt x="3108132" y="1879762"/>
                </a:lnTo>
                <a:lnTo>
                  <a:pt x="3115036" y="1858153"/>
                </a:lnTo>
                <a:lnTo>
                  <a:pt x="3121838" y="1836544"/>
                </a:lnTo>
                <a:lnTo>
                  <a:pt x="3128742" y="1815138"/>
                </a:lnTo>
                <a:lnTo>
                  <a:pt x="3135646" y="1793834"/>
                </a:lnTo>
                <a:lnTo>
                  <a:pt x="3142449" y="1772631"/>
                </a:lnTo>
                <a:lnTo>
                  <a:pt x="3149353" y="1751529"/>
                </a:lnTo>
                <a:lnTo>
                  <a:pt x="3156257" y="1730529"/>
                </a:lnTo>
                <a:lnTo>
                  <a:pt x="3163161" y="1709732"/>
                </a:lnTo>
                <a:lnTo>
                  <a:pt x="3169963" y="1689036"/>
                </a:lnTo>
                <a:lnTo>
                  <a:pt x="3176867" y="1668442"/>
                </a:lnTo>
                <a:lnTo>
                  <a:pt x="3183772" y="1647949"/>
                </a:lnTo>
                <a:lnTo>
                  <a:pt x="3190676" y="1627659"/>
                </a:lnTo>
                <a:lnTo>
                  <a:pt x="3197478" y="1607471"/>
                </a:lnTo>
                <a:lnTo>
                  <a:pt x="3204382" y="1587384"/>
                </a:lnTo>
                <a:lnTo>
                  <a:pt x="3211286" y="1567398"/>
                </a:lnTo>
                <a:lnTo>
                  <a:pt x="3218088" y="1547615"/>
                </a:lnTo>
                <a:lnTo>
                  <a:pt x="3224993" y="1527934"/>
                </a:lnTo>
                <a:lnTo>
                  <a:pt x="3231897" y="1508354"/>
                </a:lnTo>
                <a:lnTo>
                  <a:pt x="3238801" y="1488977"/>
                </a:lnTo>
                <a:lnTo>
                  <a:pt x="3245603" y="1469702"/>
                </a:lnTo>
                <a:lnTo>
                  <a:pt x="3252507" y="1450629"/>
                </a:lnTo>
                <a:lnTo>
                  <a:pt x="3259411" y="1431658"/>
                </a:lnTo>
                <a:lnTo>
                  <a:pt x="3266315" y="1412789"/>
                </a:lnTo>
                <a:lnTo>
                  <a:pt x="3273118" y="1394122"/>
                </a:lnTo>
                <a:lnTo>
                  <a:pt x="3280022" y="1375557"/>
                </a:lnTo>
                <a:lnTo>
                  <a:pt x="3286926" y="1357093"/>
                </a:lnTo>
                <a:lnTo>
                  <a:pt x="3293728" y="1338832"/>
                </a:lnTo>
                <a:lnTo>
                  <a:pt x="3300632" y="1320672"/>
                </a:lnTo>
                <a:lnTo>
                  <a:pt x="3307536" y="1302716"/>
                </a:lnTo>
                <a:lnTo>
                  <a:pt x="3314440" y="1284861"/>
                </a:lnTo>
                <a:lnTo>
                  <a:pt x="3321243" y="1267107"/>
                </a:lnTo>
                <a:lnTo>
                  <a:pt x="3328147" y="1249556"/>
                </a:lnTo>
                <a:lnTo>
                  <a:pt x="3335051" y="1232208"/>
                </a:lnTo>
                <a:lnTo>
                  <a:pt x="3341955" y="1214962"/>
                </a:lnTo>
                <a:lnTo>
                  <a:pt x="3348758" y="1197817"/>
                </a:lnTo>
                <a:lnTo>
                  <a:pt x="3355662" y="1180875"/>
                </a:lnTo>
                <a:lnTo>
                  <a:pt x="3362566" y="1164034"/>
                </a:lnTo>
                <a:lnTo>
                  <a:pt x="3369368" y="1147396"/>
                </a:lnTo>
                <a:lnTo>
                  <a:pt x="3376272" y="1130860"/>
                </a:lnTo>
                <a:lnTo>
                  <a:pt x="3383176" y="1114526"/>
                </a:lnTo>
                <a:lnTo>
                  <a:pt x="3390080" y="1098295"/>
                </a:lnTo>
                <a:lnTo>
                  <a:pt x="3396883" y="1082266"/>
                </a:lnTo>
                <a:lnTo>
                  <a:pt x="3403787" y="1066338"/>
                </a:lnTo>
                <a:lnTo>
                  <a:pt x="3410691" y="1050512"/>
                </a:lnTo>
                <a:lnTo>
                  <a:pt x="3417595" y="1034889"/>
                </a:lnTo>
                <a:lnTo>
                  <a:pt x="3424397" y="1019468"/>
                </a:lnTo>
                <a:lnTo>
                  <a:pt x="3431301" y="1004149"/>
                </a:lnTo>
                <a:lnTo>
                  <a:pt x="3438205" y="988932"/>
                </a:lnTo>
                <a:lnTo>
                  <a:pt x="3445008" y="974019"/>
                </a:lnTo>
                <a:lnTo>
                  <a:pt x="3451912" y="959106"/>
                </a:lnTo>
                <a:lnTo>
                  <a:pt x="3458816" y="944395"/>
                </a:lnTo>
                <a:lnTo>
                  <a:pt x="3465720" y="929888"/>
                </a:lnTo>
                <a:lnTo>
                  <a:pt x="3472522" y="915482"/>
                </a:lnTo>
                <a:lnTo>
                  <a:pt x="3479426" y="901178"/>
                </a:lnTo>
                <a:lnTo>
                  <a:pt x="3486330" y="887076"/>
                </a:lnTo>
                <a:lnTo>
                  <a:pt x="3493234" y="873076"/>
                </a:lnTo>
                <a:lnTo>
                  <a:pt x="3500037" y="859279"/>
                </a:lnTo>
                <a:lnTo>
                  <a:pt x="3506941" y="845685"/>
                </a:lnTo>
                <a:lnTo>
                  <a:pt x="3513845" y="832091"/>
                </a:lnTo>
                <a:lnTo>
                  <a:pt x="3520647" y="818801"/>
                </a:lnTo>
                <a:lnTo>
                  <a:pt x="3527551" y="805612"/>
                </a:lnTo>
                <a:lnTo>
                  <a:pt x="3534455" y="792525"/>
                </a:lnTo>
                <a:lnTo>
                  <a:pt x="3541360" y="779641"/>
                </a:lnTo>
                <a:lnTo>
                  <a:pt x="3548162" y="766858"/>
                </a:lnTo>
                <a:lnTo>
                  <a:pt x="3555066" y="754177"/>
                </a:lnTo>
                <a:lnTo>
                  <a:pt x="3561970" y="741699"/>
                </a:lnTo>
                <a:lnTo>
                  <a:pt x="3568874" y="729423"/>
                </a:lnTo>
                <a:lnTo>
                  <a:pt x="3575676" y="717249"/>
                </a:lnTo>
                <a:lnTo>
                  <a:pt x="3582581" y="705177"/>
                </a:lnTo>
                <a:lnTo>
                  <a:pt x="3589485" y="693307"/>
                </a:lnTo>
                <a:lnTo>
                  <a:pt x="3596287" y="681539"/>
                </a:lnTo>
                <a:lnTo>
                  <a:pt x="3603191" y="669974"/>
                </a:lnTo>
                <a:lnTo>
                  <a:pt x="3610095" y="658510"/>
                </a:lnTo>
                <a:lnTo>
                  <a:pt x="3616999" y="647148"/>
                </a:lnTo>
                <a:lnTo>
                  <a:pt x="3623802" y="635988"/>
                </a:lnTo>
                <a:lnTo>
                  <a:pt x="3630706" y="624930"/>
                </a:lnTo>
                <a:lnTo>
                  <a:pt x="3637610" y="614075"/>
                </a:lnTo>
                <a:lnTo>
                  <a:pt x="3644514" y="603321"/>
                </a:lnTo>
                <a:lnTo>
                  <a:pt x="3651316" y="592669"/>
                </a:lnTo>
                <a:lnTo>
                  <a:pt x="3658220" y="582220"/>
                </a:lnTo>
                <a:lnTo>
                  <a:pt x="3665124" y="571872"/>
                </a:lnTo>
                <a:lnTo>
                  <a:pt x="3671927" y="561727"/>
                </a:lnTo>
                <a:lnTo>
                  <a:pt x="3678831" y="551582"/>
                </a:lnTo>
                <a:lnTo>
                  <a:pt x="3685735" y="541640"/>
                </a:lnTo>
                <a:lnTo>
                  <a:pt x="3692639" y="531901"/>
                </a:lnTo>
                <a:lnTo>
                  <a:pt x="3699441" y="522263"/>
                </a:lnTo>
                <a:lnTo>
                  <a:pt x="3706346" y="512727"/>
                </a:lnTo>
                <a:lnTo>
                  <a:pt x="3713250" y="503292"/>
                </a:lnTo>
                <a:lnTo>
                  <a:pt x="3720153" y="494060"/>
                </a:lnTo>
                <a:lnTo>
                  <a:pt x="3726956" y="484828"/>
                </a:lnTo>
                <a:lnTo>
                  <a:pt x="3733860" y="475901"/>
                </a:lnTo>
                <a:lnTo>
                  <a:pt x="3740764" y="466973"/>
                </a:lnTo>
                <a:lnTo>
                  <a:pt x="3747567" y="458248"/>
                </a:lnTo>
                <a:lnTo>
                  <a:pt x="3754471" y="449625"/>
                </a:lnTo>
                <a:lnTo>
                  <a:pt x="3761375" y="441103"/>
                </a:lnTo>
                <a:lnTo>
                  <a:pt x="3768279" y="432683"/>
                </a:lnTo>
                <a:lnTo>
                  <a:pt x="3775081" y="424466"/>
                </a:lnTo>
                <a:lnTo>
                  <a:pt x="3781985" y="416350"/>
                </a:lnTo>
                <a:lnTo>
                  <a:pt x="3788889" y="408335"/>
                </a:lnTo>
                <a:lnTo>
                  <a:pt x="3795793" y="400422"/>
                </a:lnTo>
                <a:lnTo>
                  <a:pt x="3802596" y="392610"/>
                </a:lnTo>
                <a:lnTo>
                  <a:pt x="3809500" y="385002"/>
                </a:lnTo>
                <a:lnTo>
                  <a:pt x="3816404" y="377393"/>
                </a:lnTo>
                <a:lnTo>
                  <a:pt x="3823206" y="369987"/>
                </a:lnTo>
                <a:lnTo>
                  <a:pt x="3830110" y="362683"/>
                </a:lnTo>
                <a:lnTo>
                  <a:pt x="3837014" y="355480"/>
                </a:lnTo>
                <a:lnTo>
                  <a:pt x="3843918" y="348378"/>
                </a:lnTo>
                <a:lnTo>
                  <a:pt x="3850721" y="341480"/>
                </a:lnTo>
                <a:lnTo>
                  <a:pt x="3857625" y="334581"/>
                </a:lnTo>
                <a:lnTo>
                  <a:pt x="3864529" y="327784"/>
                </a:lnTo>
                <a:lnTo>
                  <a:pt x="3871433" y="321190"/>
                </a:lnTo>
                <a:lnTo>
                  <a:pt x="3878235" y="314697"/>
                </a:lnTo>
                <a:lnTo>
                  <a:pt x="3885139" y="308204"/>
                </a:lnTo>
                <a:lnTo>
                  <a:pt x="3892043" y="301914"/>
                </a:lnTo>
                <a:lnTo>
                  <a:pt x="3898846" y="295726"/>
                </a:lnTo>
                <a:lnTo>
                  <a:pt x="3905750" y="289537"/>
                </a:lnTo>
                <a:lnTo>
                  <a:pt x="3912654" y="283552"/>
                </a:lnTo>
                <a:lnTo>
                  <a:pt x="3919558" y="277668"/>
                </a:lnTo>
                <a:lnTo>
                  <a:pt x="3926360" y="271784"/>
                </a:lnTo>
                <a:lnTo>
                  <a:pt x="3933264" y="266103"/>
                </a:lnTo>
                <a:lnTo>
                  <a:pt x="3940169" y="260523"/>
                </a:lnTo>
                <a:lnTo>
                  <a:pt x="3947073" y="254943"/>
                </a:lnTo>
                <a:lnTo>
                  <a:pt x="3953875" y="249566"/>
                </a:lnTo>
                <a:lnTo>
                  <a:pt x="3960779" y="244189"/>
                </a:lnTo>
                <a:lnTo>
                  <a:pt x="3967683" y="239016"/>
                </a:lnTo>
                <a:lnTo>
                  <a:pt x="3974485" y="233842"/>
                </a:lnTo>
                <a:lnTo>
                  <a:pt x="3981390" y="228769"/>
                </a:lnTo>
                <a:lnTo>
                  <a:pt x="3988294" y="223798"/>
                </a:lnTo>
                <a:lnTo>
                  <a:pt x="3995198" y="218928"/>
                </a:lnTo>
                <a:lnTo>
                  <a:pt x="4002000" y="214160"/>
                </a:lnTo>
                <a:lnTo>
                  <a:pt x="4008904" y="209392"/>
                </a:lnTo>
                <a:lnTo>
                  <a:pt x="4015808" y="204827"/>
                </a:lnTo>
                <a:lnTo>
                  <a:pt x="4022712" y="200262"/>
                </a:lnTo>
                <a:lnTo>
                  <a:pt x="4029515" y="195798"/>
                </a:lnTo>
                <a:lnTo>
                  <a:pt x="4036419" y="191436"/>
                </a:lnTo>
                <a:lnTo>
                  <a:pt x="4043323" y="187175"/>
                </a:lnTo>
                <a:lnTo>
                  <a:pt x="4050125" y="182914"/>
                </a:lnTo>
                <a:lnTo>
                  <a:pt x="4057029" y="178856"/>
                </a:lnTo>
                <a:lnTo>
                  <a:pt x="4063933" y="174798"/>
                </a:lnTo>
                <a:lnTo>
                  <a:pt x="4070837" y="170841"/>
                </a:lnTo>
                <a:lnTo>
                  <a:pt x="4077640" y="166885"/>
                </a:lnTo>
                <a:lnTo>
                  <a:pt x="4084544" y="163030"/>
                </a:lnTo>
                <a:lnTo>
                  <a:pt x="4091448" y="159276"/>
                </a:lnTo>
                <a:lnTo>
                  <a:pt x="4098352" y="155624"/>
                </a:lnTo>
                <a:lnTo>
                  <a:pt x="4105155" y="152073"/>
                </a:lnTo>
                <a:lnTo>
                  <a:pt x="4112059" y="148522"/>
                </a:lnTo>
                <a:lnTo>
                  <a:pt x="4118963" y="144972"/>
                </a:lnTo>
                <a:lnTo>
                  <a:pt x="4125765" y="141624"/>
                </a:lnTo>
                <a:lnTo>
                  <a:pt x="4132669" y="138276"/>
                </a:lnTo>
                <a:lnTo>
                  <a:pt x="4139573" y="135030"/>
                </a:lnTo>
                <a:lnTo>
                  <a:pt x="4146477" y="131783"/>
                </a:lnTo>
                <a:lnTo>
                  <a:pt x="4153280" y="128638"/>
                </a:lnTo>
                <a:lnTo>
                  <a:pt x="4160184" y="125595"/>
                </a:lnTo>
                <a:lnTo>
                  <a:pt x="4167088" y="122551"/>
                </a:lnTo>
                <a:lnTo>
                  <a:pt x="4173992" y="119609"/>
                </a:lnTo>
                <a:lnTo>
                  <a:pt x="4180794" y="116769"/>
                </a:lnTo>
                <a:lnTo>
                  <a:pt x="4187698" y="113928"/>
                </a:lnTo>
                <a:lnTo>
                  <a:pt x="4194602" y="111189"/>
                </a:lnTo>
                <a:lnTo>
                  <a:pt x="4201405" y="108450"/>
                </a:lnTo>
                <a:lnTo>
                  <a:pt x="4208309" y="105812"/>
                </a:lnTo>
                <a:lnTo>
                  <a:pt x="4215213" y="103174"/>
                </a:lnTo>
                <a:lnTo>
                  <a:pt x="4222117" y="100638"/>
                </a:lnTo>
                <a:lnTo>
                  <a:pt x="4228919" y="98102"/>
                </a:lnTo>
                <a:lnTo>
                  <a:pt x="4235824" y="95667"/>
                </a:lnTo>
                <a:lnTo>
                  <a:pt x="4242727" y="93334"/>
                </a:lnTo>
                <a:lnTo>
                  <a:pt x="4249631" y="91000"/>
                </a:lnTo>
                <a:lnTo>
                  <a:pt x="4256434" y="88667"/>
                </a:lnTo>
                <a:lnTo>
                  <a:pt x="4263338" y="86435"/>
                </a:lnTo>
                <a:lnTo>
                  <a:pt x="4270242" y="84305"/>
                </a:lnTo>
                <a:lnTo>
                  <a:pt x="4277045" y="82174"/>
                </a:lnTo>
                <a:lnTo>
                  <a:pt x="4283949" y="80044"/>
                </a:lnTo>
                <a:lnTo>
                  <a:pt x="4290853" y="78015"/>
                </a:lnTo>
                <a:lnTo>
                  <a:pt x="4297757" y="75986"/>
                </a:lnTo>
                <a:lnTo>
                  <a:pt x="4304559" y="74058"/>
                </a:lnTo>
                <a:lnTo>
                  <a:pt x="4311463" y="72131"/>
                </a:lnTo>
                <a:lnTo>
                  <a:pt x="4318367" y="70203"/>
                </a:lnTo>
                <a:lnTo>
                  <a:pt x="4325271" y="68377"/>
                </a:lnTo>
                <a:lnTo>
                  <a:pt x="4332074" y="66652"/>
                </a:lnTo>
                <a:lnTo>
                  <a:pt x="4338978" y="64928"/>
                </a:lnTo>
                <a:lnTo>
                  <a:pt x="4345882" y="63203"/>
                </a:lnTo>
                <a:lnTo>
                  <a:pt x="4352684" y="61479"/>
                </a:lnTo>
                <a:lnTo>
                  <a:pt x="4359588" y="59855"/>
                </a:lnTo>
                <a:lnTo>
                  <a:pt x="4366492" y="58334"/>
                </a:lnTo>
                <a:lnTo>
                  <a:pt x="4373396" y="56710"/>
                </a:lnTo>
                <a:lnTo>
                  <a:pt x="4380199" y="55189"/>
                </a:lnTo>
                <a:lnTo>
                  <a:pt x="4387103" y="53768"/>
                </a:lnTo>
                <a:lnTo>
                  <a:pt x="4394007" y="52348"/>
                </a:lnTo>
                <a:lnTo>
                  <a:pt x="4400911" y="50928"/>
                </a:lnTo>
                <a:lnTo>
                  <a:pt x="4407713" y="49507"/>
                </a:lnTo>
                <a:lnTo>
                  <a:pt x="4414617" y="48189"/>
                </a:lnTo>
                <a:lnTo>
                  <a:pt x="4421521" y="46870"/>
                </a:lnTo>
                <a:lnTo>
                  <a:pt x="4428324" y="45551"/>
                </a:lnTo>
                <a:lnTo>
                  <a:pt x="4435228" y="44334"/>
                </a:lnTo>
                <a:lnTo>
                  <a:pt x="4442132" y="43116"/>
                </a:lnTo>
                <a:lnTo>
                  <a:pt x="4449036" y="41899"/>
                </a:lnTo>
                <a:lnTo>
                  <a:pt x="4455838" y="40783"/>
                </a:lnTo>
                <a:lnTo>
                  <a:pt x="4462743" y="39565"/>
                </a:lnTo>
                <a:lnTo>
                  <a:pt x="4469647" y="38449"/>
                </a:lnTo>
                <a:lnTo>
                  <a:pt x="4476551" y="37435"/>
                </a:lnTo>
                <a:lnTo>
                  <a:pt x="4483353" y="36319"/>
                </a:lnTo>
                <a:lnTo>
                  <a:pt x="4490257" y="35304"/>
                </a:lnTo>
                <a:lnTo>
                  <a:pt x="4497161" y="34290"/>
                </a:lnTo>
                <a:lnTo>
                  <a:pt x="4503964" y="33377"/>
                </a:lnTo>
                <a:lnTo>
                  <a:pt x="4510868" y="32362"/>
                </a:lnTo>
                <a:lnTo>
                  <a:pt x="4517772" y="31449"/>
                </a:lnTo>
                <a:lnTo>
                  <a:pt x="4524676" y="30536"/>
                </a:lnTo>
                <a:lnTo>
                  <a:pt x="4531478" y="29725"/>
                </a:lnTo>
                <a:lnTo>
                  <a:pt x="4538382" y="28812"/>
                </a:lnTo>
                <a:lnTo>
                  <a:pt x="4545286" y="28000"/>
                </a:lnTo>
                <a:lnTo>
                  <a:pt x="4552190" y="27189"/>
                </a:lnTo>
                <a:lnTo>
                  <a:pt x="4558993" y="26377"/>
                </a:lnTo>
                <a:lnTo>
                  <a:pt x="4565897" y="25667"/>
                </a:lnTo>
                <a:lnTo>
                  <a:pt x="4572801" y="24855"/>
                </a:lnTo>
                <a:lnTo>
                  <a:pt x="4579603" y="24145"/>
                </a:lnTo>
                <a:lnTo>
                  <a:pt x="4586507" y="23435"/>
                </a:lnTo>
                <a:lnTo>
                  <a:pt x="4593411" y="22725"/>
                </a:lnTo>
                <a:lnTo>
                  <a:pt x="4600315" y="22015"/>
                </a:lnTo>
                <a:lnTo>
                  <a:pt x="4607118" y="21406"/>
                </a:lnTo>
                <a:lnTo>
                  <a:pt x="4614022" y="20797"/>
                </a:lnTo>
                <a:lnTo>
                  <a:pt x="4620926" y="20087"/>
                </a:lnTo>
                <a:lnTo>
                  <a:pt x="4627830" y="19478"/>
                </a:lnTo>
                <a:lnTo>
                  <a:pt x="4634633" y="18971"/>
                </a:lnTo>
                <a:lnTo>
                  <a:pt x="4641537" y="18362"/>
                </a:lnTo>
                <a:lnTo>
                  <a:pt x="4648440" y="17754"/>
                </a:lnTo>
                <a:lnTo>
                  <a:pt x="4655243" y="17246"/>
                </a:lnTo>
                <a:lnTo>
                  <a:pt x="4662147" y="16739"/>
                </a:lnTo>
                <a:lnTo>
                  <a:pt x="4669051" y="16232"/>
                </a:lnTo>
                <a:lnTo>
                  <a:pt x="4675955" y="15725"/>
                </a:lnTo>
                <a:lnTo>
                  <a:pt x="4682758" y="15217"/>
                </a:lnTo>
                <a:lnTo>
                  <a:pt x="4689662" y="14710"/>
                </a:lnTo>
                <a:lnTo>
                  <a:pt x="4696566" y="14304"/>
                </a:lnTo>
                <a:lnTo>
                  <a:pt x="4703470" y="13797"/>
                </a:lnTo>
                <a:lnTo>
                  <a:pt x="4710272" y="13391"/>
                </a:lnTo>
                <a:lnTo>
                  <a:pt x="4717176" y="12986"/>
                </a:lnTo>
                <a:lnTo>
                  <a:pt x="4724080" y="12580"/>
                </a:lnTo>
                <a:lnTo>
                  <a:pt x="4730883" y="12174"/>
                </a:lnTo>
                <a:lnTo>
                  <a:pt x="4737787" y="11768"/>
                </a:lnTo>
                <a:lnTo>
                  <a:pt x="4744691" y="11362"/>
                </a:lnTo>
                <a:lnTo>
                  <a:pt x="4751595" y="11058"/>
                </a:lnTo>
                <a:lnTo>
                  <a:pt x="4758397" y="10652"/>
                </a:lnTo>
                <a:lnTo>
                  <a:pt x="4765301" y="10348"/>
                </a:lnTo>
                <a:lnTo>
                  <a:pt x="4772205" y="10044"/>
                </a:lnTo>
                <a:lnTo>
                  <a:pt x="4779109" y="9638"/>
                </a:lnTo>
                <a:lnTo>
                  <a:pt x="4785912" y="9333"/>
                </a:lnTo>
                <a:lnTo>
                  <a:pt x="4792816" y="9029"/>
                </a:lnTo>
                <a:lnTo>
                  <a:pt x="4799720" y="8725"/>
                </a:lnTo>
                <a:lnTo>
                  <a:pt x="4806522" y="8522"/>
                </a:lnTo>
                <a:lnTo>
                  <a:pt x="4813426" y="8217"/>
                </a:lnTo>
                <a:lnTo>
                  <a:pt x="4820330" y="7913"/>
                </a:lnTo>
                <a:lnTo>
                  <a:pt x="4827235" y="7609"/>
                </a:lnTo>
                <a:lnTo>
                  <a:pt x="4834037" y="7406"/>
                </a:lnTo>
                <a:lnTo>
                  <a:pt x="4840941" y="7101"/>
                </a:lnTo>
                <a:lnTo>
                  <a:pt x="4847845" y="6899"/>
                </a:lnTo>
                <a:lnTo>
                  <a:pt x="4854749" y="6696"/>
                </a:lnTo>
                <a:lnTo>
                  <a:pt x="4861552" y="6493"/>
                </a:lnTo>
                <a:lnTo>
                  <a:pt x="4868456" y="6188"/>
                </a:lnTo>
                <a:lnTo>
                  <a:pt x="4875360" y="5986"/>
                </a:lnTo>
                <a:lnTo>
                  <a:pt x="4882162" y="5783"/>
                </a:lnTo>
                <a:lnTo>
                  <a:pt x="4889066" y="5580"/>
                </a:lnTo>
                <a:lnTo>
                  <a:pt x="4895970" y="5377"/>
                </a:lnTo>
                <a:lnTo>
                  <a:pt x="4902874" y="5174"/>
                </a:lnTo>
                <a:lnTo>
                  <a:pt x="4909677" y="5072"/>
                </a:lnTo>
                <a:lnTo>
                  <a:pt x="4916581" y="4870"/>
                </a:lnTo>
                <a:lnTo>
                  <a:pt x="4923485" y="4667"/>
                </a:lnTo>
                <a:lnTo>
                  <a:pt x="4930389" y="4565"/>
                </a:lnTo>
                <a:lnTo>
                  <a:pt x="4937191" y="4362"/>
                </a:lnTo>
                <a:lnTo>
                  <a:pt x="4944095" y="4261"/>
                </a:lnTo>
                <a:lnTo>
                  <a:pt x="4950999" y="4058"/>
                </a:lnTo>
                <a:lnTo>
                  <a:pt x="4957802" y="3957"/>
                </a:lnTo>
                <a:lnTo>
                  <a:pt x="4964706" y="3754"/>
                </a:lnTo>
                <a:lnTo>
                  <a:pt x="4971610" y="3652"/>
                </a:lnTo>
                <a:lnTo>
                  <a:pt x="4978514" y="3551"/>
                </a:lnTo>
                <a:lnTo>
                  <a:pt x="4985316" y="3348"/>
                </a:lnTo>
                <a:lnTo>
                  <a:pt x="4992220" y="3246"/>
                </a:lnTo>
                <a:lnTo>
                  <a:pt x="4999124" y="3145"/>
                </a:lnTo>
                <a:lnTo>
                  <a:pt x="5006029" y="3044"/>
                </a:lnTo>
                <a:lnTo>
                  <a:pt x="5012831" y="2942"/>
                </a:lnTo>
                <a:lnTo>
                  <a:pt x="5019735" y="2739"/>
                </a:lnTo>
                <a:lnTo>
                  <a:pt x="5026639" y="2638"/>
                </a:lnTo>
                <a:lnTo>
                  <a:pt x="5033441" y="2536"/>
                </a:lnTo>
                <a:lnTo>
                  <a:pt x="5040346" y="2435"/>
                </a:lnTo>
                <a:lnTo>
                  <a:pt x="5047250" y="2435"/>
                </a:lnTo>
                <a:lnTo>
                  <a:pt x="5054154" y="2333"/>
                </a:lnTo>
                <a:lnTo>
                  <a:pt x="5060956" y="2232"/>
                </a:lnTo>
                <a:lnTo>
                  <a:pt x="5067860" y="2130"/>
                </a:lnTo>
                <a:lnTo>
                  <a:pt x="5074764" y="2029"/>
                </a:lnTo>
                <a:lnTo>
                  <a:pt x="5081668" y="1928"/>
                </a:lnTo>
                <a:lnTo>
                  <a:pt x="5088471" y="1826"/>
                </a:lnTo>
                <a:lnTo>
                  <a:pt x="5095375" y="1826"/>
                </a:lnTo>
                <a:lnTo>
                  <a:pt x="5102279" y="1725"/>
                </a:lnTo>
                <a:lnTo>
                  <a:pt x="5109081" y="1623"/>
                </a:lnTo>
                <a:lnTo>
                  <a:pt x="5115985" y="1623"/>
                </a:lnTo>
                <a:lnTo>
                  <a:pt x="5122889" y="1522"/>
                </a:lnTo>
                <a:lnTo>
                  <a:pt x="5129794" y="1420"/>
                </a:lnTo>
                <a:lnTo>
                  <a:pt x="5136596" y="1420"/>
                </a:lnTo>
                <a:lnTo>
                  <a:pt x="5143500" y="1319"/>
                </a:lnTo>
                <a:lnTo>
                  <a:pt x="5150404" y="1319"/>
                </a:lnTo>
                <a:lnTo>
                  <a:pt x="5157308" y="1217"/>
                </a:lnTo>
                <a:lnTo>
                  <a:pt x="5164110" y="1217"/>
                </a:lnTo>
                <a:lnTo>
                  <a:pt x="5171015" y="1116"/>
                </a:lnTo>
                <a:lnTo>
                  <a:pt x="5177919" y="1116"/>
                </a:lnTo>
                <a:lnTo>
                  <a:pt x="5184721" y="1015"/>
                </a:lnTo>
                <a:lnTo>
                  <a:pt x="5191625" y="1015"/>
                </a:lnTo>
                <a:lnTo>
                  <a:pt x="5198529" y="913"/>
                </a:lnTo>
                <a:lnTo>
                  <a:pt x="5205433" y="913"/>
                </a:lnTo>
                <a:lnTo>
                  <a:pt x="5212236" y="812"/>
                </a:lnTo>
                <a:lnTo>
                  <a:pt x="5219140" y="812"/>
                </a:lnTo>
                <a:lnTo>
                  <a:pt x="5226044" y="812"/>
                </a:lnTo>
                <a:lnTo>
                  <a:pt x="5232948" y="710"/>
                </a:lnTo>
                <a:lnTo>
                  <a:pt x="5239750" y="710"/>
                </a:lnTo>
                <a:lnTo>
                  <a:pt x="5246654" y="609"/>
                </a:lnTo>
                <a:lnTo>
                  <a:pt x="5253558" y="609"/>
                </a:lnTo>
                <a:lnTo>
                  <a:pt x="5260361" y="609"/>
                </a:lnTo>
                <a:lnTo>
                  <a:pt x="5267265" y="609"/>
                </a:lnTo>
                <a:lnTo>
                  <a:pt x="5274169" y="507"/>
                </a:lnTo>
                <a:lnTo>
                  <a:pt x="5281073" y="507"/>
                </a:lnTo>
                <a:lnTo>
                  <a:pt x="5287875" y="507"/>
                </a:lnTo>
                <a:lnTo>
                  <a:pt x="5294780" y="406"/>
                </a:lnTo>
                <a:lnTo>
                  <a:pt x="5301683" y="406"/>
                </a:lnTo>
                <a:lnTo>
                  <a:pt x="5308587" y="406"/>
                </a:lnTo>
                <a:lnTo>
                  <a:pt x="5315390" y="406"/>
                </a:lnTo>
                <a:lnTo>
                  <a:pt x="5322294" y="304"/>
                </a:lnTo>
                <a:lnTo>
                  <a:pt x="5329198" y="304"/>
                </a:lnTo>
                <a:lnTo>
                  <a:pt x="5336001" y="304"/>
                </a:lnTo>
                <a:lnTo>
                  <a:pt x="5342905" y="304"/>
                </a:lnTo>
                <a:lnTo>
                  <a:pt x="5349808" y="304"/>
                </a:lnTo>
                <a:lnTo>
                  <a:pt x="5356712" y="203"/>
                </a:lnTo>
                <a:lnTo>
                  <a:pt x="5363515" y="203"/>
                </a:lnTo>
                <a:lnTo>
                  <a:pt x="5370419" y="203"/>
                </a:lnTo>
                <a:lnTo>
                  <a:pt x="5377323" y="203"/>
                </a:lnTo>
                <a:lnTo>
                  <a:pt x="5384227" y="203"/>
                </a:lnTo>
                <a:lnTo>
                  <a:pt x="5391030" y="203"/>
                </a:lnTo>
                <a:lnTo>
                  <a:pt x="5397934" y="101"/>
                </a:lnTo>
                <a:lnTo>
                  <a:pt x="5404837" y="101"/>
                </a:lnTo>
                <a:lnTo>
                  <a:pt x="5411640" y="101"/>
                </a:lnTo>
                <a:lnTo>
                  <a:pt x="5418544" y="101"/>
                </a:lnTo>
                <a:lnTo>
                  <a:pt x="5425448" y="101"/>
                </a:lnTo>
                <a:lnTo>
                  <a:pt x="5432352" y="101"/>
                </a:lnTo>
                <a:lnTo>
                  <a:pt x="5439155" y="101"/>
                </a:lnTo>
                <a:lnTo>
                  <a:pt x="5446059" y="101"/>
                </a:lnTo>
                <a:lnTo>
                  <a:pt x="5452963" y="0"/>
                </a:lnTo>
                <a:lnTo>
                  <a:pt x="5459866" y="0"/>
                </a:lnTo>
                <a:lnTo>
                  <a:pt x="5466669" y="0"/>
                </a:lnTo>
                <a:lnTo>
                  <a:pt x="5473573" y="0"/>
                </a:lnTo>
                <a:lnTo>
                  <a:pt x="5480477" y="0"/>
                </a:lnTo>
                <a:lnTo>
                  <a:pt x="5487280" y="0"/>
                </a:lnTo>
                <a:lnTo>
                  <a:pt x="5494184" y="0"/>
                </a:lnTo>
                <a:lnTo>
                  <a:pt x="5501088" y="0"/>
                </a:ln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4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Haroz</dc:creator>
  <cp:lastModifiedBy>Steve Haroz</cp:lastModifiedBy>
  <cp:revision>2</cp:revision>
  <dcterms:created xsi:type="dcterms:W3CDTF">2023-04-17T11:28:39Z</dcterms:created>
  <dcterms:modified xsi:type="dcterms:W3CDTF">2023-05-01T13:37:43Z</dcterms:modified>
</cp:coreProperties>
</file>